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22626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CE604-6242-4768-A1CE-4489D2497BFD}" v="361" dt="2020-11-14T14:49:51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>
        <p:scale>
          <a:sx n="10" d="100"/>
          <a:sy n="10" d="100"/>
        </p:scale>
        <p:origin x="6" y="22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4833-1235-418E-B599-E3FE08EC7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4276-1081-4259-AAEE-CB5871F39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21C7-9878-4EE2-A4D4-7B4922B4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4524C-D0FB-4053-AC7F-AB6F773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8345-B331-4536-A5A7-1E30D454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8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2F77-F16F-4F77-A5F1-B1B5A16E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3CD22-435E-4E7B-8965-464D9993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7033-2DAD-4A46-815C-DB2F36B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47DD-F967-4128-A5F5-C04DBA28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B49E-B736-4DE6-975C-722EE50D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8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D71C7-2796-4B14-8CE0-B05EDB6F4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0DB9-06DF-4595-BA1C-8E8244E45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C964-36C2-4D44-A290-A941596B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EC54-2969-4F75-9B2B-614E18BF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6B47-1B7F-4F42-BC50-9850FE41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9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6A41-CD7E-4FD4-8F5E-612DA52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1BC5-40D7-4119-87E3-84EF1A11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C6ED-2864-47D4-BB1E-A8289F8B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5C530-BCC3-4128-B8ED-F7FDEE95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36E7-53F2-4B2C-8F25-9218DC06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2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0558-295C-4E2D-A98B-02C2787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BD6F-225D-4207-B48B-2E06B3ED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CDF1-AFF2-4F3B-84F5-290E440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94C6-BF45-4C94-AE77-1D64322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71C3-1001-4D64-BCA1-2A3C736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67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6601-E432-4220-9D55-B5B94E11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62DB-2E52-4110-B3AB-9C7258E0B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6927-ED1C-43FD-9B4F-E83A0C93B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71B63-437D-41CD-BAF7-E2557E00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88CDA-D74B-4118-8736-95ADA28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85C7B-9C48-4A1E-A9B9-916894D2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2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3FA4-C885-4063-82CF-D32D871F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647-9ECD-4F38-9F1D-599CC754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31E6E-ADA2-43E9-AAFB-64754576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C319-B39C-4490-AC48-51D69A10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F8EAC-0142-4FE0-97D7-317689B86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B96E-27BD-4A81-8AB1-7B256AF4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01EB7-0DA2-4E14-A176-B0F8C229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FC160-9365-4A83-8F5C-AE05775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27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D229-EBD6-41AD-9010-438D291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94645-A872-473B-B2D5-4902DC3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C6E74-2AEA-432C-9FE2-9B81260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B742-23CE-4339-B4C9-F41C8FE4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712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6665E-224F-4C42-9A37-0F04A0DA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9C6B-AC20-4A5F-A7E3-5E16C26C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565F-6C66-4CDB-B019-9BDBDA0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1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DF8-2C58-45EA-B5EE-6D8F215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BA0-829C-4C30-AAF9-846E49A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8A3C0-1918-41A7-ABB8-13EA68EA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CD9F-6105-4737-8597-30114390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7EC3B-1DEA-4D82-8525-B211A15E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A7ED-54C4-43E3-BE2B-6881DC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0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B31E-A225-4D52-942B-8F0EE85F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923E-1C37-4542-9E5D-7DA72CE51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69707-8254-4C51-BEDF-9CDD7888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1EBC-6E85-43F1-AECE-393E118C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42184-F9C4-4078-BD0C-D6AEFDC0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51E2-2D89-45D2-9349-C9B44B39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A7C7C-6EF2-4424-B4A4-2197518D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8360-FB85-4DA2-BADE-7CF3E1B0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9E4D-7188-4A0F-97BA-C334316FE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48CA-F58E-4BEA-B332-55D7D8957558}" type="datetimeFigureOut">
              <a:rPr lang="nl-NL" smtClean="0"/>
              <a:t>21-11-2020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A980-7FF0-44A5-9A18-6AC899CA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05C8-AF10-4D08-8EF3-77960C5B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87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49D7BB-513B-4133-922C-3DCC54A20746}"/>
              </a:ext>
            </a:extLst>
          </p:cNvPr>
          <p:cNvGrpSpPr/>
          <p:nvPr/>
        </p:nvGrpSpPr>
        <p:grpSpPr>
          <a:xfrm>
            <a:off x="0" y="-1"/>
            <a:ext cx="3069336" cy="6858000"/>
            <a:chOff x="0" y="-1"/>
            <a:chExt cx="306933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E4BF55-3289-457E-B725-8363C55463A0}"/>
                </a:ext>
              </a:extLst>
            </p:cNvPr>
            <p:cNvSpPr/>
            <p:nvPr/>
          </p:nvSpPr>
          <p:spPr>
            <a:xfrm>
              <a:off x="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D82B4F-39B3-4666-A211-D59513772AD4}"/>
                </a:ext>
              </a:extLst>
            </p:cNvPr>
            <p:cNvSpPr/>
            <p:nvPr/>
          </p:nvSpPr>
          <p:spPr>
            <a:xfrm>
              <a:off x="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Shiv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Nadar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1B216-27C4-43CC-A667-3D4B5704E6AB}"/>
                </a:ext>
              </a:extLst>
            </p:cNvPr>
            <p:cNvSpPr/>
            <p:nvPr/>
          </p:nvSpPr>
          <p:spPr>
            <a:xfrm>
              <a:off x="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CBCEA6-4EDF-40B4-8050-9B2202FF3474}"/>
                </a:ext>
              </a:extLst>
            </p:cNvPr>
            <p:cNvSpPr/>
            <p:nvPr/>
          </p:nvSpPr>
          <p:spPr>
            <a:xfrm>
              <a:off x="0" y="-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0CF710-8387-4308-9AC1-B6E3BAF9400C}"/>
              </a:ext>
            </a:extLst>
          </p:cNvPr>
          <p:cNvGrpSpPr/>
          <p:nvPr/>
        </p:nvGrpSpPr>
        <p:grpSpPr>
          <a:xfrm>
            <a:off x="3059024" y="-1"/>
            <a:ext cx="3089007" cy="6858000"/>
            <a:chOff x="3032480" y="0"/>
            <a:chExt cx="3089007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0A23B-E65D-4AE9-9365-D5468777A208}"/>
                </a:ext>
              </a:extLst>
            </p:cNvPr>
            <p:cNvSpPr/>
            <p:nvPr/>
          </p:nvSpPr>
          <p:spPr>
            <a:xfrm>
              <a:off x="3069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70E8A-FE50-4FF1-B16D-937B57F41D2C}"/>
                </a:ext>
              </a:extLst>
            </p:cNvPr>
            <p:cNvSpPr/>
            <p:nvPr/>
          </p:nvSpPr>
          <p:spPr>
            <a:xfrm>
              <a:off x="3032480" y="3012141"/>
              <a:ext cx="3063520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Hasso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Plattner</a:t>
              </a:r>
              <a:endParaRPr lang="nl-NL" sz="32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9E0D7F-7787-417B-AE78-3CE62F7DDB30}"/>
                </a:ext>
              </a:extLst>
            </p:cNvPr>
            <p:cNvSpPr/>
            <p:nvPr/>
          </p:nvSpPr>
          <p:spPr>
            <a:xfrm>
              <a:off x="3055258" y="0"/>
              <a:ext cx="3066229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EC9CBD-4F37-425C-BF23-A495C936DB3E}"/>
                </a:ext>
              </a:extLst>
            </p:cNvPr>
            <p:cNvSpPr/>
            <p:nvPr/>
          </p:nvSpPr>
          <p:spPr>
            <a:xfrm>
              <a:off x="3040761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F86B8-7C09-4EEE-B867-511EF428429C}"/>
              </a:ext>
            </a:extLst>
          </p:cNvPr>
          <p:cNvGrpSpPr/>
          <p:nvPr/>
        </p:nvGrpSpPr>
        <p:grpSpPr>
          <a:xfrm>
            <a:off x="6135447" y="-1"/>
            <a:ext cx="3077369" cy="6858001"/>
            <a:chOff x="6087967" y="-2"/>
            <a:chExt cx="3077369" cy="685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908766-DD86-4625-A577-83CB2F84F4E0}"/>
                </a:ext>
              </a:extLst>
            </p:cNvPr>
            <p:cNvSpPr/>
            <p:nvPr/>
          </p:nvSpPr>
          <p:spPr>
            <a:xfrm>
              <a:off x="609600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757A75-34F3-4459-BE58-522A3DF2386F}"/>
                </a:ext>
              </a:extLst>
            </p:cNvPr>
            <p:cNvSpPr/>
            <p:nvPr/>
          </p:nvSpPr>
          <p:spPr>
            <a:xfrm>
              <a:off x="609600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9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Zhang </a:t>
              </a:r>
              <a:r>
                <a:rPr lang="nl-NL" sz="29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Zhidong</a:t>
              </a:r>
              <a:endParaRPr lang="nl-NL" sz="29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531F26-A573-4C1A-9755-D9027E0A8B46}"/>
                </a:ext>
              </a:extLst>
            </p:cNvPr>
            <p:cNvSpPr/>
            <p:nvPr/>
          </p:nvSpPr>
          <p:spPr>
            <a:xfrm>
              <a:off x="609600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3C9D6-E982-4774-859C-B63E3412219F}"/>
                </a:ext>
              </a:extLst>
            </p:cNvPr>
            <p:cNvSpPr/>
            <p:nvPr/>
          </p:nvSpPr>
          <p:spPr>
            <a:xfrm>
              <a:off x="6087967" y="-2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6BB6-7C00-4C40-A547-48E2F4A6F234}"/>
              </a:ext>
            </a:extLst>
          </p:cNvPr>
          <p:cNvGrpSpPr/>
          <p:nvPr/>
        </p:nvGrpSpPr>
        <p:grpSpPr>
          <a:xfrm>
            <a:off x="9205431" y="-1"/>
            <a:ext cx="3069336" cy="6858000"/>
            <a:chOff x="9135173" y="0"/>
            <a:chExt cx="306933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5F141D-05C9-46ED-BC70-8F5F2C22BA4C}"/>
                </a:ext>
              </a:extLst>
            </p:cNvPr>
            <p:cNvSpPr/>
            <p:nvPr/>
          </p:nvSpPr>
          <p:spPr>
            <a:xfrm>
              <a:off x="9165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763908-72AD-452D-8143-2B72BA791B84}"/>
                </a:ext>
              </a:extLst>
            </p:cNvPr>
            <p:cNvSpPr/>
            <p:nvPr/>
          </p:nvSpPr>
          <p:spPr>
            <a:xfrm>
              <a:off x="9155288" y="3012141"/>
              <a:ext cx="3026664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Dietmar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Hopp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0D32A7-5845-4F35-9E48-FEF6102A1D45}"/>
                </a:ext>
              </a:extLst>
            </p:cNvPr>
            <p:cNvSpPr/>
            <p:nvPr/>
          </p:nvSpPr>
          <p:spPr>
            <a:xfrm>
              <a:off x="9150263" y="0"/>
              <a:ext cx="3054245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90CB4-6C18-44CB-8EBD-EBD58A796D0F}"/>
                </a:ext>
              </a:extLst>
            </p:cNvPr>
            <p:cNvSpPr/>
            <p:nvPr/>
          </p:nvSpPr>
          <p:spPr>
            <a:xfrm>
              <a:off x="9135173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0886C521-3A04-4F92-8D95-83EB19F3F0F2}"/>
              </a:ext>
            </a:extLst>
          </p:cNvPr>
          <p:cNvSpPr/>
          <p:nvPr/>
        </p:nvSpPr>
        <p:spPr>
          <a:xfrm>
            <a:off x="393390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>
                <a:latin typeface="Bahnschrift SemiBold" panose="020B0502040204020203" pitchFamily="34" charset="0"/>
              </a:rPr>
              <a:t>11.9B</a:t>
            </a:r>
          </a:p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BDB8AEA9-832D-4DC9-9073-FD33EA677B56}"/>
              </a:ext>
            </a:extLst>
          </p:cNvPr>
          <p:cNvSpPr/>
          <p:nvPr/>
        </p:nvSpPr>
        <p:spPr>
          <a:xfrm>
            <a:off x="3476219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12.4B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13E8F3C8-DFB7-415E-9EB1-1CF7DD55E25E}"/>
              </a:ext>
            </a:extLst>
          </p:cNvPr>
          <p:cNvSpPr/>
          <p:nvPr/>
        </p:nvSpPr>
        <p:spPr>
          <a:xfrm>
            <a:off x="6528045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0BDAB16-2C04-490D-B83C-AA51430562A7}"/>
              </a:ext>
            </a:extLst>
          </p:cNvPr>
          <p:cNvSpPr/>
          <p:nvPr/>
        </p:nvSpPr>
        <p:spPr>
          <a:xfrm>
            <a:off x="9583284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EC7175-77CA-4C02-B778-833B78D4F846}"/>
              </a:ext>
            </a:extLst>
          </p:cNvPr>
          <p:cNvSpPr/>
          <p:nvPr/>
        </p:nvSpPr>
        <p:spPr>
          <a:xfrm>
            <a:off x="9114873" y="6858000"/>
            <a:ext cx="3089636" cy="68579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Here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write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the</a:t>
            </a:r>
            <a:r>
              <a:rPr lang="nl-NL" sz="3600" dirty="0">
                <a:latin typeface="Bahnschrift SemiBold" panose="020B0502040204020203" pitchFamily="34" charset="0"/>
              </a:rPr>
              <a:t> “</a:t>
            </a:r>
            <a:r>
              <a:rPr lang="nl-NL" sz="3600" dirty="0" err="1">
                <a:latin typeface="Bahnschrift SemiBold" panose="020B0502040204020203" pitchFamily="34" charset="0"/>
              </a:rPr>
              <a:t>rules</a:t>
            </a:r>
            <a:r>
              <a:rPr lang="nl-NL" sz="3600" dirty="0">
                <a:latin typeface="Bahnschrift SemiBold" panose="020B0502040204020203" pitchFamily="34" charset="0"/>
              </a:rPr>
              <a:t>” or “</a:t>
            </a:r>
            <a:r>
              <a:rPr lang="nl-NL" sz="3600" dirty="0" err="1">
                <a:latin typeface="Bahnschrift SemiBold" panose="020B0502040204020203" pitchFamily="34" charset="0"/>
              </a:rPr>
              <a:t>terms</a:t>
            </a:r>
            <a:r>
              <a:rPr lang="nl-NL" sz="3600" dirty="0">
                <a:latin typeface="Bahnschrift SemiBold" panose="020B0502040204020203" pitchFamily="34" charset="0"/>
              </a:rPr>
              <a:t>”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used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for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your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comparison</a:t>
            </a:r>
            <a:endParaRPr lang="nl-NL" sz="3600" dirty="0">
              <a:latin typeface="Bahnschrift SemiBold" panose="020B0502040204020203" pitchFamily="34" charset="0"/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AE61A590-428C-48DB-BA01-6810EE0199B6}"/>
              </a:ext>
            </a:extLst>
          </p:cNvPr>
          <p:cNvSpPr/>
          <p:nvPr/>
        </p:nvSpPr>
        <p:spPr>
          <a:xfrm>
            <a:off x="10231519" y="12192000"/>
            <a:ext cx="856343" cy="856343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36C03D-5FC6-40F5-8FF2-4F1CA377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102" y="4289529"/>
            <a:ext cx="2599981" cy="19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5E094F-269E-4905-ABB7-521FCA2A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219" y="4140190"/>
            <a:ext cx="2239690" cy="2239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76CB24-0655-4A6B-B24A-B7BFED178B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722" y="4111307"/>
            <a:ext cx="2297842" cy="2303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48815-3602-4A91-8198-7EACED4AB1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284" y="4215934"/>
            <a:ext cx="2303116" cy="20235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89391B0-431E-4B00-93F0-718E989D4537}"/>
              </a:ext>
            </a:extLst>
          </p:cNvPr>
          <p:cNvGrpSpPr/>
          <p:nvPr/>
        </p:nvGrpSpPr>
        <p:grpSpPr>
          <a:xfrm>
            <a:off x="12294881" y="-3603"/>
            <a:ext cx="196571995" cy="6875032"/>
            <a:chOff x="12294881" y="-3603"/>
            <a:chExt cx="196571995" cy="6875032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C678DF5-87DC-4E62-8864-020C67533DB2}"/>
                </a:ext>
              </a:extLst>
            </p:cNvPr>
            <p:cNvGrpSpPr/>
            <p:nvPr/>
          </p:nvGrpSpPr>
          <p:grpSpPr>
            <a:xfrm>
              <a:off x="24582608" y="0"/>
              <a:ext cx="6142859" cy="6858000"/>
              <a:chOff x="13330545" y="206079"/>
              <a:chExt cx="6142859" cy="68580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69CDF1F4-B013-42F6-B53C-9C0067ABE991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6AB969A1-6A5E-4889-9E96-CBF586B7FF80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DD904F47-FBA4-4C76-AC10-5C7D7007DD94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55F62B5A-F650-484E-B6EF-8C558EAC9647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William L. Ding</a:t>
                    </a: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693AAD8B-05F0-4583-AE92-5747609A80B9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9DC9683-3A83-4EFD-932E-6F7A92A71E31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24" name="Flowchart: Off-page Connector 123">
                  <a:extLst>
                    <a:ext uri="{FF2B5EF4-FFF2-40B4-BE49-F238E27FC236}">
                      <a16:creationId xmlns:a16="http://schemas.microsoft.com/office/drawing/2014/main" id="{AA792C8A-D09C-40EC-8E14-E8149AFDE025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17B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EEF14BF9-2D0B-4042-9C39-C5A34EC49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23703" y="4286397"/>
                  <a:ext cx="2673485" cy="2316408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D5A9DB4-CB6C-4655-AB57-50C25B5318CE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4FE2431-D218-4240-ABEA-B8713943057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A5D27FD5-62B9-4515-A00E-FFEE163BDA0C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192F45C-A9B5-4277-8AB7-9F40F1078BBF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Michael Dell</a:t>
                    </a: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3AF33A3E-6CE1-46A3-869F-0C62F423ADD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3E645092-B9AD-4FA9-861F-346E4D098EAF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17" name="Flowchart: Off-page Connector 116">
                  <a:extLst>
                    <a:ext uri="{FF2B5EF4-FFF2-40B4-BE49-F238E27FC236}">
                      <a16:creationId xmlns:a16="http://schemas.microsoft.com/office/drawing/2014/main" id="{CE1CFC7F-A781-4FEC-B252-2DD7A7BD363E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22.9B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D1A84E40-4CAD-40A6-927B-236E5BA51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10204" y="4048994"/>
                  <a:ext cx="2655659" cy="27912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A71A1E-8CC9-4E08-8DFF-60452925B6D1}"/>
                </a:ext>
              </a:extLst>
            </p:cNvPr>
            <p:cNvGrpSpPr/>
            <p:nvPr/>
          </p:nvGrpSpPr>
          <p:grpSpPr>
            <a:xfrm>
              <a:off x="12294881" y="0"/>
              <a:ext cx="6142859" cy="6858000"/>
              <a:chOff x="13330545" y="206079"/>
              <a:chExt cx="6142859" cy="685800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A6DE0BE1-7E41-433F-9D47-6480BFC012AC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FC14D49-5793-4706-8E09-9A4A6A4722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3EC72635-FA91-49CE-ABBA-3E5AEC0DFC39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0AFC0DF3-DE4D-44A2-8612-3CF7D2762D68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Eric Schmidt</a:t>
                    </a: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38C3341E-57CB-4980-B0B6-E2CF9378325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9CAD2D99-CB3C-4E41-BE9B-6178BAFDF609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58" name="Flowchart: Off-page Connector 157">
                  <a:extLst>
                    <a:ext uri="{FF2B5EF4-FFF2-40B4-BE49-F238E27FC236}">
                      <a16:creationId xmlns:a16="http://schemas.microsoft.com/office/drawing/2014/main" id="{D842FEB4-94AF-47D1-AA74-338135061E4F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13.2B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53F32DFE-E738-4665-857D-9A7BA1825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76117" y="4399243"/>
                  <a:ext cx="2791215" cy="2090716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1C39C84-318B-47B1-B772-32CD43AD452E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4ECA114F-8003-49C6-8B99-70D3B9F99850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9F25F1E0-51CC-490D-BA51-3D23E9D615F7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556ADB20-F8A3-4714-B394-A7507CA28024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Zhang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Yiming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4C82525B-504C-45A8-B6A6-B359B9000396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613ECF61-19AB-4D83-9250-1D2D539B34B6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51" name="Flowchart: Off-page Connector 150">
                  <a:extLst>
                    <a:ext uri="{FF2B5EF4-FFF2-40B4-BE49-F238E27FC236}">
                      <a16:creationId xmlns:a16="http://schemas.microsoft.com/office/drawing/2014/main" id="{D3A3CCE5-5D23-43DB-8E08-8D7FAE801B57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16.2B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389D9B6D-625D-44D3-A2BD-F9062B3AD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55654" y="4232046"/>
                  <a:ext cx="2425111" cy="24251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04A8870-C8A6-4420-80EA-693AFA7F4DE2}"/>
                </a:ext>
              </a:extLst>
            </p:cNvPr>
            <p:cNvGrpSpPr/>
            <p:nvPr/>
          </p:nvGrpSpPr>
          <p:grpSpPr>
            <a:xfrm>
              <a:off x="18436733" y="2624"/>
              <a:ext cx="6142859" cy="6858000"/>
              <a:chOff x="13330545" y="206079"/>
              <a:chExt cx="6142859" cy="68580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41DEDD07-DF21-46A8-8522-6C8661FADDDF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715C6C17-B75B-4D11-8107-6E2132D2EC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519DBD7-5CDF-47C1-92B1-7ABB06B1B96E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228CE4F-CAD1-4111-92CC-199ED64223BB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1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Laurene</a:t>
                    </a:r>
                    <a:r>
                      <a:rPr lang="nl-NL" sz="31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 P. Jobs</a:t>
                    </a:r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1B985F8-5FBE-4FF6-8D73-816863BB500E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D5279B7D-0A9D-45F0-87B3-1B8667F8C731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75" name="Flowchart: Off-page Connector 174">
                  <a:extLst>
                    <a:ext uri="{FF2B5EF4-FFF2-40B4-BE49-F238E27FC236}">
                      <a16:creationId xmlns:a16="http://schemas.microsoft.com/office/drawing/2014/main" id="{114E22FF-92E4-4061-89F7-A5A214F3773E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16.4B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60F3B93A-EF7C-4264-8316-D74CBD01F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56661" y="4216174"/>
                  <a:ext cx="2451607" cy="2451607"/>
                </a:xfrm>
                <a:prstGeom prst="rect">
                  <a:avLst/>
                </a:prstGeom>
              </p:spPr>
            </p:pic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F43B693-1053-4F9C-979F-9016DF0297D7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CFE68F50-1697-4BCC-B282-733ECEDF56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B3A7EF39-46F0-4884-BBDE-DFC6C9470848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B6E8168D-0BC7-4AAB-A244-0567A613ADC4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Colin Z.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Huang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2AFE6206-293D-431A-A7DC-79EF4056824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0DA42E-D762-444C-B718-023362646B57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68" name="Flowchart: Off-page Connector 167">
                  <a:extLst>
                    <a:ext uri="{FF2B5EF4-FFF2-40B4-BE49-F238E27FC236}">
                      <a16:creationId xmlns:a16="http://schemas.microsoft.com/office/drawing/2014/main" id="{8EBCB615-01C2-4C6D-BFD5-AA6BA27742AC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16.5B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19FE5179-138A-4692-80F8-4AA530A26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47941" y="4222807"/>
                  <a:ext cx="2438341" cy="24383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945F1D-C9A9-4B28-BF43-761B2F096FD0}"/>
                </a:ext>
              </a:extLst>
            </p:cNvPr>
            <p:cNvGrpSpPr/>
            <p:nvPr/>
          </p:nvGrpSpPr>
          <p:grpSpPr>
            <a:xfrm>
              <a:off x="30724460" y="-3603"/>
              <a:ext cx="178142416" cy="6875032"/>
              <a:chOff x="30724460" y="-3603"/>
              <a:chExt cx="178142416" cy="687503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59BAE3A-3A76-40A2-8DC2-B572167CC045}"/>
                  </a:ext>
                </a:extLst>
              </p:cNvPr>
              <p:cNvGrpSpPr/>
              <p:nvPr/>
            </p:nvGrpSpPr>
            <p:grpSpPr>
              <a:xfrm>
                <a:off x="49152337" y="3601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4C11E37-016F-4847-8499-E435EDA44DFA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2D0B3E12-AB4E-495C-9DB3-B547AE700A5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FD3226A6-4BFA-4305-9549-CF0F9139B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335FF840-BDF1-4D3B-A549-86168CB03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Mark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Zuckerberg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10F72021-48A5-417F-9B7C-2281F1C7E3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39253156-7075-4EA0-871B-299B50BB0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0" name="Flowchart: Off-page Connector 49">
                    <a:extLst>
                      <a:ext uri="{FF2B5EF4-FFF2-40B4-BE49-F238E27FC236}">
                        <a16:creationId xmlns:a16="http://schemas.microsoft.com/office/drawing/2014/main" id="{D40EDAB0-0AC5-44A2-B27A-EDDAD774DDE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565CC663-9871-4582-93CF-46A6C56738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855894" y="4045393"/>
                    <a:ext cx="204310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8251A321-8E5C-4FB8-8072-E2E9ADBBB0F1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08FE0473-2DBA-447D-B561-F7341BA3469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68744FEF-2ACD-4A62-8707-8E93F7E60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B8E6724B-0705-4477-BF49-97E646A60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Ellison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A9DA6006-202D-46A9-98F5-1C75307F34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8A0E8F3-4A6C-4ECE-9226-33883F3D3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5" name="Flowchart: Off-page Connector 54">
                    <a:extLst>
                      <a:ext uri="{FF2B5EF4-FFF2-40B4-BE49-F238E27FC236}">
                        <a16:creationId xmlns:a16="http://schemas.microsoft.com/office/drawing/2014/main" id="{000A377B-27AB-42CC-A2FC-4DC671C1761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3C3CA22F-7B4E-4AFB-B176-B94033D85C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274739"/>
                    <a:ext cx="2791215" cy="23325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222E822-3B16-452F-BE8E-4A9CC3607E9B}"/>
                  </a:ext>
                </a:extLst>
              </p:cNvPr>
              <p:cNvGrpSpPr/>
              <p:nvPr/>
            </p:nvGrpSpPr>
            <p:grpSpPr>
              <a:xfrm>
                <a:off x="55294189" y="622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287B7B6-F64C-48CA-A839-F58C86C7374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84642FE3-C54E-4E12-BE01-4ACF5635E85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D394550F-4C66-43AC-9003-F3E09C132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585D2B8D-27A8-4D2B-BFF3-4E0551792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Bill Gates</a:t>
                      </a:r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F5CCDAA-F24B-44E6-8D55-E0D9684109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EC8FBD76-DFA0-4E64-80A9-4AB7EED4D8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73" name="Flowchart: Off-page Connector 72">
                    <a:extLst>
                      <a:ext uri="{FF2B5EF4-FFF2-40B4-BE49-F238E27FC236}">
                        <a16:creationId xmlns:a16="http://schemas.microsoft.com/office/drawing/2014/main" id="{86D272BF-8F29-4403-9E9B-3D1E98A92D50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98B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B27B7CF0-2701-49C2-B545-641BDD6F81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2769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0B9C2837-0980-4120-A9BE-0F529FEE7AB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EDB08B21-FD86-4476-A71D-DCBD5BDA511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82DF9C3C-192D-496F-91C6-FD2DDAEBF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60B7CBD0-0A93-421C-8E3D-BC8747B44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Jeff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EB06DE9B-892D-4337-A12E-42A38B1E5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7D635D39-E694-4D1A-BA8F-4A2715ECD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66" name="Flowchart: Off-page Connector 65">
                    <a:extLst>
                      <a:ext uri="{FF2B5EF4-FFF2-40B4-BE49-F238E27FC236}">
                        <a16:creationId xmlns:a16="http://schemas.microsoft.com/office/drawing/2014/main" id="{0DE73F56-1697-4C43-93C2-D6D51F7CA4F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113B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67" name="Picture 66">
                    <a:extLst>
                      <a:ext uri="{FF2B5EF4-FFF2-40B4-BE49-F238E27FC236}">
                        <a16:creationId xmlns:a16="http://schemas.microsoft.com/office/drawing/2014/main" id="{8018101E-CCDF-4F92-9C63-A9CDD2D528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83960" y="4178963"/>
                    <a:ext cx="2763905" cy="2518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1B37CDEC-734E-4E61-8C2D-AC8F01BCAB11}"/>
                  </a:ext>
                </a:extLst>
              </p:cNvPr>
              <p:cNvGrpSpPr/>
              <p:nvPr/>
            </p:nvGrpSpPr>
            <p:grpSpPr>
              <a:xfrm>
                <a:off x="36864610" y="3601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F5F94F3A-46F6-49E2-89BD-D09DCB55F912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3D0898F5-D3B5-4F72-9C0D-58409D99537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B6D4B490-F7C3-4D8B-8BE2-686B1848C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AB094508-161D-42DC-9876-04EA09B08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BA97ECD1-648E-44F8-A04D-CA37CC751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7EC57357-F3DC-419E-8F08-C1E1410A9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90" name="Flowchart: Off-page Connector 89">
                    <a:extLst>
                      <a:ext uri="{FF2B5EF4-FFF2-40B4-BE49-F238E27FC236}">
                        <a16:creationId xmlns:a16="http://schemas.microsoft.com/office/drawing/2014/main" id="{D5BFEA3D-CC6D-4257-9214-A3733FB5F31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91" name="Picture 90">
                    <a:extLst>
                      <a:ext uri="{FF2B5EF4-FFF2-40B4-BE49-F238E27FC236}">
                        <a16:creationId xmlns:a16="http://schemas.microsoft.com/office/drawing/2014/main" id="{1608C36F-8366-4BF0-9E37-95ECFDF808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3B61A03-1922-42E7-AD93-E8D9A2A831F0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643D966E-91C4-4E3A-A219-6E729D88E4F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25B57BCD-2223-4F5A-B5C9-0406219E3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39B93994-DD99-40D4-8A3B-5B20A6D40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CA47EF48-6ADD-4DEC-845B-CAB988474E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2A864E40-DC65-4095-B8A7-73046A35F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83" name="Flowchart: Off-page Connector 82">
                    <a:extLst>
                      <a:ext uri="{FF2B5EF4-FFF2-40B4-BE49-F238E27FC236}">
                        <a16:creationId xmlns:a16="http://schemas.microsoft.com/office/drawing/2014/main" id="{C619C34C-617F-4294-8AA7-6DCF43E6DD91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84" name="Picture 83">
                    <a:extLst>
                      <a:ext uri="{FF2B5EF4-FFF2-40B4-BE49-F238E27FC236}">
                        <a16:creationId xmlns:a16="http://schemas.microsoft.com/office/drawing/2014/main" id="{8FF87B9A-E37C-4E73-9709-26BDCE0666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6A0C7A4-C7B7-466A-A5ED-8A3179CB4D41}"/>
                  </a:ext>
                </a:extLst>
              </p:cNvPr>
              <p:cNvGrpSpPr/>
              <p:nvPr/>
            </p:nvGrpSpPr>
            <p:grpSpPr>
              <a:xfrm>
                <a:off x="43006462" y="622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EDE52F07-EE31-4697-8EF1-08439C729AD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E045496A-2662-48DE-852C-D8D129C6475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5CAB3C3A-5916-42BA-8428-0C8291195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148D17CB-8CFA-41A1-A5BD-49C375B464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Page</a:t>
                      </a:r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179D4040-DC44-4748-929B-CD46190E3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BD031606-FA59-41A7-AF59-BBF74A167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7" name="Flowchart: Off-page Connector 106">
                    <a:extLst>
                      <a:ext uri="{FF2B5EF4-FFF2-40B4-BE49-F238E27FC236}">
                        <a16:creationId xmlns:a16="http://schemas.microsoft.com/office/drawing/2014/main" id="{35D17AE9-313F-47C8-AD50-B02A21887D4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50.9B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8" name="Picture 107">
                    <a:extLst>
                      <a:ext uri="{FF2B5EF4-FFF2-40B4-BE49-F238E27FC236}">
                        <a16:creationId xmlns:a16="http://schemas.microsoft.com/office/drawing/2014/main" id="{26F420E5-083E-4AFF-BBA1-6470A11145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62848" y="4042769"/>
                    <a:ext cx="2784237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4B31FEC3-06E7-4B1E-AAED-4807FFD169D5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A3BE46EA-FD52-499E-8579-66B0EA03CCE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77A92F37-DBF5-4E35-B3A2-59B08D443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6002298F-383E-4EF9-A634-5C2A7CD0F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Steve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Ballmer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9143EBEC-A4A8-4761-B822-B49B3FD885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E79B59A9-2FFB-40A4-B7B5-E46AA17BC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0" name="Flowchart: Off-page Connector 99">
                    <a:extLst>
                      <a:ext uri="{FF2B5EF4-FFF2-40B4-BE49-F238E27FC236}">
                        <a16:creationId xmlns:a16="http://schemas.microsoft.com/office/drawing/2014/main" id="{6A1F3091-C0FF-4F57-935D-1EB9BEAA5DE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52.7B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5AB97910-4FFD-4C4F-A41F-15254A5CC6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723596" y="4042769"/>
                    <a:ext cx="2310880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FECA456-298F-490E-8583-54CEE45B212F}"/>
                  </a:ext>
                </a:extLst>
              </p:cNvPr>
              <p:cNvGrpSpPr/>
              <p:nvPr/>
            </p:nvGrpSpPr>
            <p:grpSpPr>
              <a:xfrm>
                <a:off x="30724460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B139DED4-BDC0-4AEF-BD55-35EE0B241C6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40" name="Group 139">
                    <a:extLst>
                      <a:ext uri="{FF2B5EF4-FFF2-40B4-BE49-F238E27FC236}">
                        <a16:creationId xmlns:a16="http://schemas.microsoft.com/office/drawing/2014/main" id="{DBA9C9F1-96E2-485C-A064-F7AB300874A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EEEECD36-D529-4C62-97D8-F9F580DBC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44" name="Rectangle 143">
                      <a:extLst>
                        <a:ext uri="{FF2B5EF4-FFF2-40B4-BE49-F238E27FC236}">
                          <a16:creationId xmlns:a16="http://schemas.microsoft.com/office/drawing/2014/main" id="{3E052868-A8F5-4915-8C03-ECE0728EE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B33E8F3A-1E26-48E2-86EE-EC2F0EFD4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A435C8C7-9ED3-4697-BF6B-A9E097FE0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41" name="Flowchart: Off-page Connector 140">
                    <a:extLst>
                      <a:ext uri="{FF2B5EF4-FFF2-40B4-BE49-F238E27FC236}">
                        <a16:creationId xmlns:a16="http://schemas.microsoft.com/office/drawing/2014/main" id="{8F954752-321E-4D70-8510-42058DAC684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42" name="Picture 141">
                    <a:extLst>
                      <a:ext uri="{FF2B5EF4-FFF2-40B4-BE49-F238E27FC236}">
                        <a16:creationId xmlns:a16="http://schemas.microsoft.com/office/drawing/2014/main" id="{B3E83017-2493-439C-8901-B8EFC4053F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53D7B963-FE70-4565-8C95-380D31D205C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9A758235-C537-44A6-A8A1-B2B771ACFBB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53CF7D22-B5C2-4458-91D5-C9FF3666F9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F54B2D16-2815-4CD4-A91C-FDF813C65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23029ADC-4C3E-4428-A7FA-7B49C3944F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5E149FAA-403D-499C-9829-EE2079402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34" name="Flowchart: Off-page Connector 133">
                    <a:extLst>
                      <a:ext uri="{FF2B5EF4-FFF2-40B4-BE49-F238E27FC236}">
                        <a16:creationId xmlns:a16="http://schemas.microsoft.com/office/drawing/2014/main" id="{98E38B96-68AA-496B-87C1-A1909C079A81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C542A883-3C4B-4B4F-9326-E3AB42BF3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F46425F-2892-4019-BE4A-33499D3FFDFE}"/>
                  </a:ext>
                </a:extLst>
              </p:cNvPr>
              <p:cNvGrpSpPr/>
              <p:nvPr/>
            </p:nvGrpSpPr>
            <p:grpSpPr>
              <a:xfrm>
                <a:off x="98291645" y="-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E0F1EDCD-274D-437C-A98F-19CF2B984082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91" name="Group 190">
                    <a:extLst>
                      <a:ext uri="{FF2B5EF4-FFF2-40B4-BE49-F238E27FC236}">
                        <a16:creationId xmlns:a16="http://schemas.microsoft.com/office/drawing/2014/main" id="{41AFDD39-EFA3-418F-B942-4D9CE11AD35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187C23B2-0C55-4C1F-8C36-74BDF2BB9C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525E5A43-2FDE-4195-A4CC-9C9B1FAB3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Mark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Zuckerberg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96" name="Rectangle 195">
                      <a:extLst>
                        <a:ext uri="{FF2B5EF4-FFF2-40B4-BE49-F238E27FC236}">
                          <a16:creationId xmlns:a16="http://schemas.microsoft.com/office/drawing/2014/main" id="{32CCD5FC-CB67-49FA-97F1-6FE98FE89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97" name="Rectangle 196">
                      <a:extLst>
                        <a:ext uri="{FF2B5EF4-FFF2-40B4-BE49-F238E27FC236}">
                          <a16:creationId xmlns:a16="http://schemas.microsoft.com/office/drawing/2014/main" id="{71C035D0-7BFD-468A-9909-B3B7C7F0D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92" name="Flowchart: Off-page Connector 191">
                    <a:extLst>
                      <a:ext uri="{FF2B5EF4-FFF2-40B4-BE49-F238E27FC236}">
                        <a16:creationId xmlns:a16="http://schemas.microsoft.com/office/drawing/2014/main" id="{BED5099B-D5F6-4137-94A5-661B4359BB60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93" name="Picture 192">
                    <a:extLst>
                      <a:ext uri="{FF2B5EF4-FFF2-40B4-BE49-F238E27FC236}">
                        <a16:creationId xmlns:a16="http://schemas.microsoft.com/office/drawing/2014/main" id="{FFDF18B1-BC14-4348-832B-FAAC121D39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855894" y="4045393"/>
                    <a:ext cx="204310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E1C3EA67-3324-4A84-A086-C639E04E1691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84" name="Group 183">
                    <a:extLst>
                      <a:ext uri="{FF2B5EF4-FFF2-40B4-BE49-F238E27FC236}">
                        <a16:creationId xmlns:a16="http://schemas.microsoft.com/office/drawing/2014/main" id="{301B54D7-6CF2-49E2-87CD-59AA36E4E93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87" name="Rectangle 186">
                      <a:extLst>
                        <a:ext uri="{FF2B5EF4-FFF2-40B4-BE49-F238E27FC236}">
                          <a16:creationId xmlns:a16="http://schemas.microsoft.com/office/drawing/2014/main" id="{765D90DF-A65D-46C7-ABCE-A7FB3AC9B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4DF866BB-9B31-4994-9877-1DD73F11E7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Ellison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89" name="Rectangle 188">
                      <a:extLst>
                        <a:ext uri="{FF2B5EF4-FFF2-40B4-BE49-F238E27FC236}">
                          <a16:creationId xmlns:a16="http://schemas.microsoft.com/office/drawing/2014/main" id="{699C0336-AAC9-44DD-B8F0-611385B55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90" name="Rectangle 189">
                      <a:extLst>
                        <a:ext uri="{FF2B5EF4-FFF2-40B4-BE49-F238E27FC236}">
                          <a16:creationId xmlns:a16="http://schemas.microsoft.com/office/drawing/2014/main" id="{B56075C4-0EE9-4C43-9F91-46BADE171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85" name="Flowchart: Off-page Connector 184">
                    <a:extLst>
                      <a:ext uri="{FF2B5EF4-FFF2-40B4-BE49-F238E27FC236}">
                        <a16:creationId xmlns:a16="http://schemas.microsoft.com/office/drawing/2014/main" id="{0B24719B-E8AB-4EB4-96CD-1496ECDDAF5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86" name="Picture 185">
                    <a:extLst>
                      <a:ext uri="{FF2B5EF4-FFF2-40B4-BE49-F238E27FC236}">
                        <a16:creationId xmlns:a16="http://schemas.microsoft.com/office/drawing/2014/main" id="{081A4968-DD44-4800-84B5-579D3AC489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274739"/>
                    <a:ext cx="2791215" cy="23325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3E553C16-41C2-460A-A240-986C70BA7279}"/>
                  </a:ext>
                </a:extLst>
              </p:cNvPr>
              <p:cNvGrpSpPr/>
              <p:nvPr/>
            </p:nvGrpSpPr>
            <p:grpSpPr>
              <a:xfrm>
                <a:off x="104433497" y="262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39BEDE91-9369-4AC2-86D8-77DC217C403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FCAD2C22-B0D7-4049-8AB5-2E36E07BCE7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0E9FF285-1D7B-49CB-988A-6F252AE6E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12" name="Rectangle 211">
                      <a:extLst>
                        <a:ext uri="{FF2B5EF4-FFF2-40B4-BE49-F238E27FC236}">
                          <a16:creationId xmlns:a16="http://schemas.microsoft.com/office/drawing/2014/main" id="{8351BD89-DE1F-47FE-934D-2ECD1D178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Bill Gates</a:t>
                      </a:r>
                    </a:p>
                  </p:txBody>
                </p:sp>
                <p:sp>
                  <p:nvSpPr>
                    <p:cNvPr id="213" name="Rectangle 212">
                      <a:extLst>
                        <a:ext uri="{FF2B5EF4-FFF2-40B4-BE49-F238E27FC236}">
                          <a16:creationId xmlns:a16="http://schemas.microsoft.com/office/drawing/2014/main" id="{20E2162F-DE02-437F-8D6E-EB25F86BD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672F3292-C02B-4269-BA63-C5B710951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9" name="Flowchart: Off-page Connector 208">
                    <a:extLst>
                      <a:ext uri="{FF2B5EF4-FFF2-40B4-BE49-F238E27FC236}">
                        <a16:creationId xmlns:a16="http://schemas.microsoft.com/office/drawing/2014/main" id="{821A91B8-5E30-4804-BD21-0B7249BE2BF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98B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10" name="Picture 209">
                    <a:extLst>
                      <a:ext uri="{FF2B5EF4-FFF2-40B4-BE49-F238E27FC236}">
                        <a16:creationId xmlns:a16="http://schemas.microsoft.com/office/drawing/2014/main" id="{BF1364A1-68DF-4684-BAA7-6DED33F397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2769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8700824F-E527-4B99-9F0B-A9623329ABB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01" name="Group 200">
                    <a:extLst>
                      <a:ext uri="{FF2B5EF4-FFF2-40B4-BE49-F238E27FC236}">
                        <a16:creationId xmlns:a16="http://schemas.microsoft.com/office/drawing/2014/main" id="{9CD37B4E-5B56-4335-A574-458101AFDEC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04" name="Rectangle 203">
                      <a:extLst>
                        <a:ext uri="{FF2B5EF4-FFF2-40B4-BE49-F238E27FC236}">
                          <a16:creationId xmlns:a16="http://schemas.microsoft.com/office/drawing/2014/main" id="{A5FF06BD-FF6A-4480-893A-F4FFED9D7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05" name="Rectangle 204">
                      <a:extLst>
                        <a:ext uri="{FF2B5EF4-FFF2-40B4-BE49-F238E27FC236}">
                          <a16:creationId xmlns:a16="http://schemas.microsoft.com/office/drawing/2014/main" id="{B2C7A91C-284A-4A9B-B6C6-F587D3EE30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Jeff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06" name="Rectangle 205">
                      <a:extLst>
                        <a:ext uri="{FF2B5EF4-FFF2-40B4-BE49-F238E27FC236}">
                          <a16:creationId xmlns:a16="http://schemas.microsoft.com/office/drawing/2014/main" id="{51A5B118-B6CA-4B22-9AE9-56D2B4439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07" name="Rectangle 206">
                      <a:extLst>
                        <a:ext uri="{FF2B5EF4-FFF2-40B4-BE49-F238E27FC236}">
                          <a16:creationId xmlns:a16="http://schemas.microsoft.com/office/drawing/2014/main" id="{579C259C-60DD-4F4E-80FB-9A2CB3F12B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2" name="Flowchart: Off-page Connector 201">
                    <a:extLst>
                      <a:ext uri="{FF2B5EF4-FFF2-40B4-BE49-F238E27FC236}">
                        <a16:creationId xmlns:a16="http://schemas.microsoft.com/office/drawing/2014/main" id="{E307EAF3-5F28-4D58-8609-3738418AF17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113B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03" name="Picture 202">
                    <a:extLst>
                      <a:ext uri="{FF2B5EF4-FFF2-40B4-BE49-F238E27FC236}">
                        <a16:creationId xmlns:a16="http://schemas.microsoft.com/office/drawing/2014/main" id="{5187A296-C21A-4ED8-A40D-573B7CBB3D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83960" y="4178963"/>
                    <a:ext cx="2763905" cy="2518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0240E290-2F25-42D8-9983-BF84DAA2AF98}"/>
                  </a:ext>
                </a:extLst>
              </p:cNvPr>
              <p:cNvGrpSpPr/>
              <p:nvPr/>
            </p:nvGrpSpPr>
            <p:grpSpPr>
              <a:xfrm>
                <a:off x="86003918" y="-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4C6745B7-1A0D-4A8A-A4FA-E7D0E7B28EDD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25" name="Group 224">
                    <a:extLst>
                      <a:ext uri="{FF2B5EF4-FFF2-40B4-BE49-F238E27FC236}">
                        <a16:creationId xmlns:a16="http://schemas.microsoft.com/office/drawing/2014/main" id="{93702C45-291D-4A1A-BDDD-7F4AA15F114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C12837D1-A457-4814-820F-C83E80204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9" name="Rectangle 228">
                      <a:extLst>
                        <a:ext uri="{FF2B5EF4-FFF2-40B4-BE49-F238E27FC236}">
                          <a16:creationId xmlns:a16="http://schemas.microsoft.com/office/drawing/2014/main" id="{DA9B5B46-4152-48FE-8A28-A1D45B037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230" name="Rectangle 229">
                      <a:extLst>
                        <a:ext uri="{FF2B5EF4-FFF2-40B4-BE49-F238E27FC236}">
                          <a16:creationId xmlns:a16="http://schemas.microsoft.com/office/drawing/2014/main" id="{03EDEF44-DFBF-4073-A1A8-F5BD6F1076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3A97CE22-8CF0-4B27-A634-7BE699618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6" name="Flowchart: Off-page Connector 225">
                    <a:extLst>
                      <a:ext uri="{FF2B5EF4-FFF2-40B4-BE49-F238E27FC236}">
                        <a16:creationId xmlns:a16="http://schemas.microsoft.com/office/drawing/2014/main" id="{0C8D9284-3288-4655-968F-3CEE85667E7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7" name="Picture 226">
                    <a:extLst>
                      <a:ext uri="{FF2B5EF4-FFF2-40B4-BE49-F238E27FC236}">
                        <a16:creationId xmlns:a16="http://schemas.microsoft.com/office/drawing/2014/main" id="{22B92441-8C22-467C-8D27-C79544C279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9B053551-11AD-4B95-8E1A-36A027BAF39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F9F34AE6-C907-40EC-99E3-9559E40B6F3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21" name="Rectangle 220">
                      <a:extLst>
                        <a:ext uri="{FF2B5EF4-FFF2-40B4-BE49-F238E27FC236}">
                          <a16:creationId xmlns:a16="http://schemas.microsoft.com/office/drawing/2014/main" id="{CDC78D72-DF17-4FAC-84B7-1904FB1432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2" name="Rectangle 221">
                      <a:extLst>
                        <a:ext uri="{FF2B5EF4-FFF2-40B4-BE49-F238E27FC236}">
                          <a16:creationId xmlns:a16="http://schemas.microsoft.com/office/drawing/2014/main" id="{84C90B8A-2F19-4A0C-9FB9-BF3F0AC37C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3" name="Rectangle 222">
                      <a:extLst>
                        <a:ext uri="{FF2B5EF4-FFF2-40B4-BE49-F238E27FC236}">
                          <a16:creationId xmlns:a16="http://schemas.microsoft.com/office/drawing/2014/main" id="{7A00E4DF-068D-4F1C-B86F-1FC132327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4F37B57B-45DB-4EA6-B02F-30D60FDC3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19" name="Flowchart: Off-page Connector 218">
                    <a:extLst>
                      <a:ext uri="{FF2B5EF4-FFF2-40B4-BE49-F238E27FC236}">
                        <a16:creationId xmlns:a16="http://schemas.microsoft.com/office/drawing/2014/main" id="{7DA6294F-C3F3-4DA3-AD7A-6DFF2150F31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0" name="Picture 219">
                    <a:extLst>
                      <a:ext uri="{FF2B5EF4-FFF2-40B4-BE49-F238E27FC236}">
                        <a16:creationId xmlns:a16="http://schemas.microsoft.com/office/drawing/2014/main" id="{046748A6-8415-4264-8D10-7B44EC6ABA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A54A85E5-D0D1-47CA-B55E-71E7DE266525}"/>
                  </a:ext>
                </a:extLst>
              </p:cNvPr>
              <p:cNvGrpSpPr/>
              <p:nvPr/>
            </p:nvGrpSpPr>
            <p:grpSpPr>
              <a:xfrm>
                <a:off x="92145770" y="262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0233AB4F-C6B4-4DB0-9AE9-FD170EF3A684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42" name="Group 241">
                    <a:extLst>
                      <a:ext uri="{FF2B5EF4-FFF2-40B4-BE49-F238E27FC236}">
                        <a16:creationId xmlns:a16="http://schemas.microsoft.com/office/drawing/2014/main" id="{07343B28-0C41-4F04-A437-9DE417F332F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1225CE3C-7C4F-465D-8346-AF058ABE6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6" name="Rectangle 245">
                      <a:extLst>
                        <a:ext uri="{FF2B5EF4-FFF2-40B4-BE49-F238E27FC236}">
                          <a16:creationId xmlns:a16="http://schemas.microsoft.com/office/drawing/2014/main" id="{BBA62183-FE54-45FA-8D07-829B9316D9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Page</a:t>
                      </a:r>
                    </a:p>
                  </p:txBody>
                </p:sp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295551A0-A6B6-409B-B2E4-89C6F11B7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8" name="Rectangle 247">
                      <a:extLst>
                        <a:ext uri="{FF2B5EF4-FFF2-40B4-BE49-F238E27FC236}">
                          <a16:creationId xmlns:a16="http://schemas.microsoft.com/office/drawing/2014/main" id="{0F1550EA-13C9-4B69-B77F-2BE9ECB6C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43" name="Flowchart: Off-page Connector 242">
                    <a:extLst>
                      <a:ext uri="{FF2B5EF4-FFF2-40B4-BE49-F238E27FC236}">
                        <a16:creationId xmlns:a16="http://schemas.microsoft.com/office/drawing/2014/main" id="{72EB1288-C014-4DD1-9DA0-3B486F90E7C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50.9B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44" name="Picture 243">
                    <a:extLst>
                      <a:ext uri="{FF2B5EF4-FFF2-40B4-BE49-F238E27FC236}">
                        <a16:creationId xmlns:a16="http://schemas.microsoft.com/office/drawing/2014/main" id="{F95E5E14-AEEE-4F41-89D4-A1E4408ED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62848" y="4042769"/>
                    <a:ext cx="2784237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254D09F-04EF-4B1E-8E53-2A5918CE9F10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5" name="Group 234">
                    <a:extLst>
                      <a:ext uri="{FF2B5EF4-FFF2-40B4-BE49-F238E27FC236}">
                        <a16:creationId xmlns:a16="http://schemas.microsoft.com/office/drawing/2014/main" id="{F1C02C45-9A88-4B3A-BDCF-9F29341AC56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5522536D-4368-4AE2-B7EA-0AE06E7F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9" name="Rectangle 238">
                      <a:extLst>
                        <a:ext uri="{FF2B5EF4-FFF2-40B4-BE49-F238E27FC236}">
                          <a16:creationId xmlns:a16="http://schemas.microsoft.com/office/drawing/2014/main" id="{7FBD44EC-7490-450C-A01B-8B0D531CF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Steve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Ballmer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0" name="Rectangle 239">
                      <a:extLst>
                        <a:ext uri="{FF2B5EF4-FFF2-40B4-BE49-F238E27FC236}">
                          <a16:creationId xmlns:a16="http://schemas.microsoft.com/office/drawing/2014/main" id="{FB27F9D8-E9AA-4B19-AE9B-BE40B31D3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1" name="Rectangle 240">
                      <a:extLst>
                        <a:ext uri="{FF2B5EF4-FFF2-40B4-BE49-F238E27FC236}">
                          <a16:creationId xmlns:a16="http://schemas.microsoft.com/office/drawing/2014/main" id="{0602A78A-6A17-4AD6-84DD-2650E0ABB6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6" name="Flowchart: Off-page Connector 235">
                    <a:extLst>
                      <a:ext uri="{FF2B5EF4-FFF2-40B4-BE49-F238E27FC236}">
                        <a16:creationId xmlns:a16="http://schemas.microsoft.com/office/drawing/2014/main" id="{3682C274-BB36-4776-8B7A-6DF3592D530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52.7B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7" name="Picture 236">
                    <a:extLst>
                      <a:ext uri="{FF2B5EF4-FFF2-40B4-BE49-F238E27FC236}">
                        <a16:creationId xmlns:a16="http://schemas.microsoft.com/office/drawing/2014/main" id="{467A53AA-949C-4A89-B061-DBC8A68697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723596" y="4042769"/>
                    <a:ext cx="2310880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EF4B5CF-E853-4322-9DCA-CF0200B6E063}"/>
                  </a:ext>
                </a:extLst>
              </p:cNvPr>
              <p:cNvGrpSpPr/>
              <p:nvPr/>
            </p:nvGrpSpPr>
            <p:grpSpPr>
              <a:xfrm>
                <a:off x="73721916" y="-3603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79252B10-A2E2-48B2-A129-A9E204C12169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59" name="Group 258">
                    <a:extLst>
                      <a:ext uri="{FF2B5EF4-FFF2-40B4-BE49-F238E27FC236}">
                        <a16:creationId xmlns:a16="http://schemas.microsoft.com/office/drawing/2014/main" id="{A05AD2CC-DA38-4BBB-B20E-8508002A2A0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167DDD11-FCCA-4AAA-8048-BDAA382D8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FDDAF787-E7D4-4166-85D1-EAA3E35877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F9E14B27-8115-425D-93BA-2FE491B5C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360053F0-3B83-4448-899F-7D76C8775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60" name="Flowchart: Off-page Connector 259">
                    <a:extLst>
                      <a:ext uri="{FF2B5EF4-FFF2-40B4-BE49-F238E27FC236}">
                        <a16:creationId xmlns:a16="http://schemas.microsoft.com/office/drawing/2014/main" id="{F387C3E6-C008-4A97-9AAF-92F0A9C1B2B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61" name="Picture 260">
                    <a:extLst>
                      <a:ext uri="{FF2B5EF4-FFF2-40B4-BE49-F238E27FC236}">
                        <a16:creationId xmlns:a16="http://schemas.microsoft.com/office/drawing/2014/main" id="{81B28D15-2204-4F53-A7DB-07F797E527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8824E768-46A8-495F-9F78-5F9CB845E35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D8DBAAE7-4859-410F-92A3-8E590F9540E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BFB152C-C92D-4328-B377-3B560D605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E06C9D1F-70C2-47EA-A61C-463887317F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0DE2F26E-C946-41DE-A563-1B4952912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CCE5DE16-829D-40A5-A103-C71194028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53" name="Flowchart: Off-page Connector 252">
                    <a:extLst>
                      <a:ext uri="{FF2B5EF4-FFF2-40B4-BE49-F238E27FC236}">
                        <a16:creationId xmlns:a16="http://schemas.microsoft.com/office/drawing/2014/main" id="{A8C0DACD-4FA1-4C3D-BCBF-4FFA537EEA3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D5E6EF90-E14C-48F6-8196-5B759A5B2A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5294AAF1-4602-4A7D-9776-756C10BC42C3}"/>
                  </a:ext>
                </a:extLst>
              </p:cNvPr>
              <p:cNvGrpSpPr/>
              <p:nvPr/>
            </p:nvGrpSpPr>
            <p:grpSpPr>
              <a:xfrm>
                <a:off x="79863768" y="-979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67" name="Group 266">
                  <a:extLst>
                    <a:ext uri="{FF2B5EF4-FFF2-40B4-BE49-F238E27FC236}">
                      <a16:creationId xmlns:a16="http://schemas.microsoft.com/office/drawing/2014/main" id="{F392EC7B-6C96-4596-B610-E8465993458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0969A982-3F9A-4FEE-B203-9F70844783C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79" name="Rectangle 278">
                      <a:extLst>
                        <a:ext uri="{FF2B5EF4-FFF2-40B4-BE49-F238E27FC236}">
                          <a16:creationId xmlns:a16="http://schemas.microsoft.com/office/drawing/2014/main" id="{2D111F3D-5D22-4C00-8714-98355C914D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6E42FA47-E711-41EF-9E0A-72A3DC5BE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81" name="Rectangle 280">
                      <a:extLst>
                        <a:ext uri="{FF2B5EF4-FFF2-40B4-BE49-F238E27FC236}">
                          <a16:creationId xmlns:a16="http://schemas.microsoft.com/office/drawing/2014/main" id="{DF59E7F3-7E52-40AC-9F31-56C3E62CA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A80B10FA-4BAF-4536-880E-164D3187D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77" name="Flowchart: Off-page Connector 276">
                    <a:extLst>
                      <a:ext uri="{FF2B5EF4-FFF2-40B4-BE49-F238E27FC236}">
                        <a16:creationId xmlns:a16="http://schemas.microsoft.com/office/drawing/2014/main" id="{439AF8CD-D156-4C2F-861F-B9DB296D136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E0B312E9-00CA-4D6A-A6B6-42272D1CB2F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7E5DA517-7BC0-46C4-9B4D-C799FC771D8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39AE0A88-6DC6-4AF4-8CDA-60A00256253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83CD9149-CB6E-4E1B-B4C0-55CEBB6FD7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E134314D-E6BE-4074-9993-226755F5B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FC3F3785-FEFA-4D25-A2A1-7E7D1C206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45E86172-E7AC-47F2-B936-BEFA1EB92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70" name="Flowchart: Off-page Connector 269">
                    <a:extLst>
                      <a:ext uri="{FF2B5EF4-FFF2-40B4-BE49-F238E27FC236}">
                        <a16:creationId xmlns:a16="http://schemas.microsoft.com/office/drawing/2014/main" id="{8FC906C7-1647-4666-9F4F-CAFD1F46D70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71" name="Picture 270">
                    <a:extLst>
                      <a:ext uri="{FF2B5EF4-FFF2-40B4-BE49-F238E27FC236}">
                        <a16:creationId xmlns:a16="http://schemas.microsoft.com/office/drawing/2014/main" id="{457142D4-D27D-42FD-82A6-A4BE08B337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B8871898-84EB-4F58-9FAE-ADA67F1BCB51}"/>
                  </a:ext>
                </a:extLst>
              </p:cNvPr>
              <p:cNvGrpSpPr/>
              <p:nvPr/>
            </p:nvGrpSpPr>
            <p:grpSpPr>
              <a:xfrm>
                <a:off x="61434189" y="-3603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74F025EF-F3BF-4862-A500-9A2659ACDD36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CC24D514-A0C3-4950-AE8B-8CB04B52B56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96" name="Rectangle 295">
                      <a:extLst>
                        <a:ext uri="{FF2B5EF4-FFF2-40B4-BE49-F238E27FC236}">
                          <a16:creationId xmlns:a16="http://schemas.microsoft.com/office/drawing/2014/main" id="{97AA0FC4-A0D9-4E56-AF13-6C7BFF5865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97" name="Rectangle 296">
                      <a:extLst>
                        <a:ext uri="{FF2B5EF4-FFF2-40B4-BE49-F238E27FC236}">
                          <a16:creationId xmlns:a16="http://schemas.microsoft.com/office/drawing/2014/main" id="{326BBDBD-EE98-4F6D-A022-47E0554B90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298" name="Rectangle 297">
                      <a:extLst>
                        <a:ext uri="{FF2B5EF4-FFF2-40B4-BE49-F238E27FC236}">
                          <a16:creationId xmlns:a16="http://schemas.microsoft.com/office/drawing/2014/main" id="{153B4ADA-2181-481F-8176-A0D634F21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99" name="Rectangle 298">
                      <a:extLst>
                        <a:ext uri="{FF2B5EF4-FFF2-40B4-BE49-F238E27FC236}">
                          <a16:creationId xmlns:a16="http://schemas.microsoft.com/office/drawing/2014/main" id="{294CF03A-4470-4D6D-9096-6BC15BF83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94" name="Flowchart: Off-page Connector 293">
                    <a:extLst>
                      <a:ext uri="{FF2B5EF4-FFF2-40B4-BE49-F238E27FC236}">
                        <a16:creationId xmlns:a16="http://schemas.microsoft.com/office/drawing/2014/main" id="{9BF68D49-724C-4668-A4DE-E4066416362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95" name="Picture 294">
                    <a:extLst>
                      <a:ext uri="{FF2B5EF4-FFF2-40B4-BE49-F238E27FC236}">
                        <a16:creationId xmlns:a16="http://schemas.microsoft.com/office/drawing/2014/main" id="{C10DF5A9-F43B-4C65-A6E0-9CDE455D64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78E185FD-03F1-4C39-8CD6-5CA8A019BB70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0E866EFA-5A6C-4C6E-B3A1-055EF44B42C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89" name="Rectangle 288">
                      <a:extLst>
                        <a:ext uri="{FF2B5EF4-FFF2-40B4-BE49-F238E27FC236}">
                          <a16:creationId xmlns:a16="http://schemas.microsoft.com/office/drawing/2014/main" id="{F4238B41-10EB-4372-95BA-1C8BD74AF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18E49BF8-9558-4277-95DC-88AA82E46F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91" name="Rectangle 290">
                      <a:extLst>
                        <a:ext uri="{FF2B5EF4-FFF2-40B4-BE49-F238E27FC236}">
                          <a16:creationId xmlns:a16="http://schemas.microsoft.com/office/drawing/2014/main" id="{BE8C4E7E-7CB1-4BF1-98CA-3CA909747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7B761AC0-9EBA-4A55-99D0-8F65877F3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87" name="Flowchart: Off-page Connector 286">
                    <a:extLst>
                      <a:ext uri="{FF2B5EF4-FFF2-40B4-BE49-F238E27FC236}">
                        <a16:creationId xmlns:a16="http://schemas.microsoft.com/office/drawing/2014/main" id="{FBD66766-2E87-44A6-83E2-ED22C0A493B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88" name="Picture 287">
                    <a:extLst>
                      <a:ext uri="{FF2B5EF4-FFF2-40B4-BE49-F238E27FC236}">
                        <a16:creationId xmlns:a16="http://schemas.microsoft.com/office/drawing/2014/main" id="{70B84EE5-F6BB-444C-8229-A0E58129B5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58FF8E97-3132-4AF2-81FF-928D833D150F}"/>
                  </a:ext>
                </a:extLst>
              </p:cNvPr>
              <p:cNvGrpSpPr/>
              <p:nvPr/>
            </p:nvGrpSpPr>
            <p:grpSpPr>
              <a:xfrm>
                <a:off x="67576041" y="-979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01" name="Group 300">
                  <a:extLst>
                    <a:ext uri="{FF2B5EF4-FFF2-40B4-BE49-F238E27FC236}">
                      <a16:creationId xmlns:a16="http://schemas.microsoft.com/office/drawing/2014/main" id="{2B41C9E3-2947-4E45-B5EA-45971B6C2EB8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C87F6999-0199-4BAB-AA81-7359703D6FC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13" name="Rectangle 312">
                      <a:extLst>
                        <a:ext uri="{FF2B5EF4-FFF2-40B4-BE49-F238E27FC236}">
                          <a16:creationId xmlns:a16="http://schemas.microsoft.com/office/drawing/2014/main" id="{6EB0C253-D471-4B43-94A9-CAC2B647F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14" name="Rectangle 313">
                      <a:extLst>
                        <a:ext uri="{FF2B5EF4-FFF2-40B4-BE49-F238E27FC236}">
                          <a16:creationId xmlns:a16="http://schemas.microsoft.com/office/drawing/2014/main" id="{489E28A6-C6D8-4AA9-ABA5-0C41A8DBD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315" name="Rectangle 314">
                      <a:extLst>
                        <a:ext uri="{FF2B5EF4-FFF2-40B4-BE49-F238E27FC236}">
                          <a16:creationId xmlns:a16="http://schemas.microsoft.com/office/drawing/2014/main" id="{635377C3-1A29-47DB-9B57-E0CA03B5B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16" name="Rectangle 315">
                      <a:extLst>
                        <a:ext uri="{FF2B5EF4-FFF2-40B4-BE49-F238E27FC236}">
                          <a16:creationId xmlns:a16="http://schemas.microsoft.com/office/drawing/2014/main" id="{36BF398D-A59B-49A2-AB98-6323601DE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11" name="Flowchart: Off-page Connector 310">
                    <a:extLst>
                      <a:ext uri="{FF2B5EF4-FFF2-40B4-BE49-F238E27FC236}">
                        <a16:creationId xmlns:a16="http://schemas.microsoft.com/office/drawing/2014/main" id="{6F28F628-B97C-4705-85BA-E95CA3300BB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12" name="Picture 311">
                    <a:extLst>
                      <a:ext uri="{FF2B5EF4-FFF2-40B4-BE49-F238E27FC236}">
                        <a16:creationId xmlns:a16="http://schemas.microsoft.com/office/drawing/2014/main" id="{48E72FF1-40D4-43A3-A7CE-DAB73947D2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A1E8A594-2DDE-4EE1-BEBC-93B45D0166B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03" name="Group 302">
                    <a:extLst>
                      <a:ext uri="{FF2B5EF4-FFF2-40B4-BE49-F238E27FC236}">
                        <a16:creationId xmlns:a16="http://schemas.microsoft.com/office/drawing/2014/main" id="{A30FFB14-1B10-48A5-8456-566C1F43C52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06" name="Rectangle 305">
                      <a:extLst>
                        <a:ext uri="{FF2B5EF4-FFF2-40B4-BE49-F238E27FC236}">
                          <a16:creationId xmlns:a16="http://schemas.microsoft.com/office/drawing/2014/main" id="{B60220B7-88FA-49B6-8C31-E1552A2B2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07" name="Rectangle 306">
                      <a:extLst>
                        <a:ext uri="{FF2B5EF4-FFF2-40B4-BE49-F238E27FC236}">
                          <a16:creationId xmlns:a16="http://schemas.microsoft.com/office/drawing/2014/main" id="{E1564D13-9C38-420E-9076-E57E9D057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08" name="Rectangle 307">
                      <a:extLst>
                        <a:ext uri="{FF2B5EF4-FFF2-40B4-BE49-F238E27FC236}">
                          <a16:creationId xmlns:a16="http://schemas.microsoft.com/office/drawing/2014/main" id="{D0F5B282-BBCD-4D91-8692-2CF805ED5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09" name="Rectangle 308">
                      <a:extLst>
                        <a:ext uri="{FF2B5EF4-FFF2-40B4-BE49-F238E27FC236}">
                          <a16:creationId xmlns:a16="http://schemas.microsoft.com/office/drawing/2014/main" id="{B4F763D8-477F-4593-B308-DD173B299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04" name="Flowchart: Off-page Connector 303">
                    <a:extLst>
                      <a:ext uri="{FF2B5EF4-FFF2-40B4-BE49-F238E27FC236}">
                        <a16:creationId xmlns:a16="http://schemas.microsoft.com/office/drawing/2014/main" id="{93C49ADF-D1F0-4592-9623-FF8BDCAAE80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05" name="Picture 304">
                    <a:extLst>
                      <a:ext uri="{FF2B5EF4-FFF2-40B4-BE49-F238E27FC236}">
                        <a16:creationId xmlns:a16="http://schemas.microsoft.com/office/drawing/2014/main" id="{8CA29C0E-D52D-4FE0-81A0-A17D01F8DD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5A667E10-FB71-4447-AA8B-09BDF08C2ACB}"/>
                  </a:ext>
                </a:extLst>
              </p:cNvPr>
              <p:cNvGrpSpPr/>
              <p:nvPr/>
            </p:nvGrpSpPr>
            <p:grpSpPr>
              <a:xfrm>
                <a:off x="147442857" y="1080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A7B81DA-01C6-41CB-83D3-19CE8D3862A8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27" name="Group 326">
                    <a:extLst>
                      <a:ext uri="{FF2B5EF4-FFF2-40B4-BE49-F238E27FC236}">
                        <a16:creationId xmlns:a16="http://schemas.microsoft.com/office/drawing/2014/main" id="{9F0E0EED-EE00-49A1-9EFA-7EA9CF951AC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30" name="Rectangle 329">
                      <a:extLst>
                        <a:ext uri="{FF2B5EF4-FFF2-40B4-BE49-F238E27FC236}">
                          <a16:creationId xmlns:a16="http://schemas.microsoft.com/office/drawing/2014/main" id="{F8DB396C-080A-4FC2-84F1-F6D10CE23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31" name="Rectangle 330">
                      <a:extLst>
                        <a:ext uri="{FF2B5EF4-FFF2-40B4-BE49-F238E27FC236}">
                          <a16:creationId xmlns:a16="http://schemas.microsoft.com/office/drawing/2014/main" id="{5E0D1798-1A2A-49C2-A1A9-3CC40C04E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Mark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Zuckerberg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32" name="Rectangle 331">
                      <a:extLst>
                        <a:ext uri="{FF2B5EF4-FFF2-40B4-BE49-F238E27FC236}">
                          <a16:creationId xmlns:a16="http://schemas.microsoft.com/office/drawing/2014/main" id="{F5953A4A-C2B8-46EB-8D88-E2A9CED82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33" name="Rectangle 332">
                      <a:extLst>
                        <a:ext uri="{FF2B5EF4-FFF2-40B4-BE49-F238E27FC236}">
                          <a16:creationId xmlns:a16="http://schemas.microsoft.com/office/drawing/2014/main" id="{D2C9DAC5-60E8-4573-A849-89E4A2A02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28" name="Flowchart: Off-page Connector 327">
                    <a:extLst>
                      <a:ext uri="{FF2B5EF4-FFF2-40B4-BE49-F238E27FC236}">
                        <a16:creationId xmlns:a16="http://schemas.microsoft.com/office/drawing/2014/main" id="{36F7BB98-7661-404A-A368-D944567EBCA0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29" name="Picture 328">
                    <a:extLst>
                      <a:ext uri="{FF2B5EF4-FFF2-40B4-BE49-F238E27FC236}">
                        <a16:creationId xmlns:a16="http://schemas.microsoft.com/office/drawing/2014/main" id="{4075FEFD-8283-49F9-958C-0D837D886B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855894" y="4045393"/>
                    <a:ext cx="204310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A6D6AF82-CD9A-4415-91C3-67F51A9CBC9D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20" name="Group 319">
                    <a:extLst>
                      <a:ext uri="{FF2B5EF4-FFF2-40B4-BE49-F238E27FC236}">
                        <a16:creationId xmlns:a16="http://schemas.microsoft.com/office/drawing/2014/main" id="{43AB2827-B295-4E84-A771-4BAD1C23C5F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23" name="Rectangle 322">
                      <a:extLst>
                        <a:ext uri="{FF2B5EF4-FFF2-40B4-BE49-F238E27FC236}">
                          <a16:creationId xmlns:a16="http://schemas.microsoft.com/office/drawing/2014/main" id="{4C4281FE-619F-4398-B32D-D29BA3C7B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24" name="Rectangle 323">
                      <a:extLst>
                        <a:ext uri="{FF2B5EF4-FFF2-40B4-BE49-F238E27FC236}">
                          <a16:creationId xmlns:a16="http://schemas.microsoft.com/office/drawing/2014/main" id="{2609EF1A-9A9C-4894-88C1-6171C3B53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Ellison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25" name="Rectangle 324">
                      <a:extLst>
                        <a:ext uri="{FF2B5EF4-FFF2-40B4-BE49-F238E27FC236}">
                          <a16:creationId xmlns:a16="http://schemas.microsoft.com/office/drawing/2014/main" id="{028009EE-EBC3-4203-BA82-E12F5985D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26" name="Rectangle 325">
                      <a:extLst>
                        <a:ext uri="{FF2B5EF4-FFF2-40B4-BE49-F238E27FC236}">
                          <a16:creationId xmlns:a16="http://schemas.microsoft.com/office/drawing/2014/main" id="{C45D976C-24D7-4924-BE77-20F9964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21" name="Flowchart: Off-page Connector 320">
                    <a:extLst>
                      <a:ext uri="{FF2B5EF4-FFF2-40B4-BE49-F238E27FC236}">
                        <a16:creationId xmlns:a16="http://schemas.microsoft.com/office/drawing/2014/main" id="{2F1828B7-085F-4C82-B6F1-4214B2870CB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22" name="Picture 321">
                    <a:extLst>
                      <a:ext uri="{FF2B5EF4-FFF2-40B4-BE49-F238E27FC236}">
                        <a16:creationId xmlns:a16="http://schemas.microsoft.com/office/drawing/2014/main" id="{ECAE4F19-ECB9-41C5-A5CF-331F47C795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274739"/>
                    <a:ext cx="2791215" cy="23325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CBFCF78D-2EAE-4899-9785-A7D7FB4C24C4}"/>
                  </a:ext>
                </a:extLst>
              </p:cNvPr>
              <p:cNvGrpSpPr/>
              <p:nvPr/>
            </p:nvGrpSpPr>
            <p:grpSpPr>
              <a:xfrm>
                <a:off x="153584709" y="13429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8E47BDF9-4B19-4E27-A6F5-DFAC001AA75E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44" name="Group 343">
                    <a:extLst>
                      <a:ext uri="{FF2B5EF4-FFF2-40B4-BE49-F238E27FC236}">
                        <a16:creationId xmlns:a16="http://schemas.microsoft.com/office/drawing/2014/main" id="{DEED8FE1-30F2-4A64-9C13-77AE2C6467B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47" name="Rectangle 346">
                      <a:extLst>
                        <a:ext uri="{FF2B5EF4-FFF2-40B4-BE49-F238E27FC236}">
                          <a16:creationId xmlns:a16="http://schemas.microsoft.com/office/drawing/2014/main" id="{97F80B03-641A-4AE1-9ED0-257424C98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48" name="Rectangle 347">
                      <a:extLst>
                        <a:ext uri="{FF2B5EF4-FFF2-40B4-BE49-F238E27FC236}">
                          <a16:creationId xmlns:a16="http://schemas.microsoft.com/office/drawing/2014/main" id="{89A73881-777D-4262-8505-792723826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Bill Gates</a:t>
                      </a:r>
                    </a:p>
                  </p:txBody>
                </p:sp>
                <p:sp>
                  <p:nvSpPr>
                    <p:cNvPr id="349" name="Rectangle 348">
                      <a:extLst>
                        <a:ext uri="{FF2B5EF4-FFF2-40B4-BE49-F238E27FC236}">
                          <a16:creationId xmlns:a16="http://schemas.microsoft.com/office/drawing/2014/main" id="{14F26CC1-CE05-4C2F-AFF3-DA2638A60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50" name="Rectangle 349">
                      <a:extLst>
                        <a:ext uri="{FF2B5EF4-FFF2-40B4-BE49-F238E27FC236}">
                          <a16:creationId xmlns:a16="http://schemas.microsoft.com/office/drawing/2014/main" id="{B78E2570-DAC1-4D02-8478-BDB658BB2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45" name="Flowchart: Off-page Connector 344">
                    <a:extLst>
                      <a:ext uri="{FF2B5EF4-FFF2-40B4-BE49-F238E27FC236}">
                        <a16:creationId xmlns:a16="http://schemas.microsoft.com/office/drawing/2014/main" id="{2A289C91-2759-4C21-84B1-2C009EA7F80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98B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76ED5D35-9936-4B98-8308-A56FC3A96E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2769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02B873A8-067B-4E7D-B031-30B24D0B52C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A18771B1-EEED-4880-96DB-187683B6070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40" name="Rectangle 339">
                      <a:extLst>
                        <a:ext uri="{FF2B5EF4-FFF2-40B4-BE49-F238E27FC236}">
                          <a16:creationId xmlns:a16="http://schemas.microsoft.com/office/drawing/2014/main" id="{4F1F8E59-6368-40DD-BD7F-083C63720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41" name="Rectangle 340">
                      <a:extLst>
                        <a:ext uri="{FF2B5EF4-FFF2-40B4-BE49-F238E27FC236}">
                          <a16:creationId xmlns:a16="http://schemas.microsoft.com/office/drawing/2014/main" id="{D87BD33D-075F-421A-AFC5-27D9488600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Jeff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42" name="Rectangle 341">
                      <a:extLst>
                        <a:ext uri="{FF2B5EF4-FFF2-40B4-BE49-F238E27FC236}">
                          <a16:creationId xmlns:a16="http://schemas.microsoft.com/office/drawing/2014/main" id="{B8DAA905-0707-49AA-AF42-E545BCF6C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43" name="Rectangle 342">
                      <a:extLst>
                        <a:ext uri="{FF2B5EF4-FFF2-40B4-BE49-F238E27FC236}">
                          <a16:creationId xmlns:a16="http://schemas.microsoft.com/office/drawing/2014/main" id="{5FBCF7A1-2EEF-4536-8925-0240658CE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38" name="Flowchart: Off-page Connector 337">
                    <a:extLst>
                      <a:ext uri="{FF2B5EF4-FFF2-40B4-BE49-F238E27FC236}">
                        <a16:creationId xmlns:a16="http://schemas.microsoft.com/office/drawing/2014/main" id="{93DD80FD-C9E1-4BF9-BBE1-74FC632023A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113B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39" name="Picture 338">
                    <a:extLst>
                      <a:ext uri="{FF2B5EF4-FFF2-40B4-BE49-F238E27FC236}">
                        <a16:creationId xmlns:a16="http://schemas.microsoft.com/office/drawing/2014/main" id="{52DD64F8-3038-43A1-82C6-492D7467E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83960" y="4178963"/>
                    <a:ext cx="2763905" cy="2518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1B8EEABB-E6FA-4A8E-8A98-E17FD7D43333}"/>
                  </a:ext>
                </a:extLst>
              </p:cNvPr>
              <p:cNvGrpSpPr/>
              <p:nvPr/>
            </p:nvGrpSpPr>
            <p:grpSpPr>
              <a:xfrm>
                <a:off x="135155130" y="1080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52" name="Group 351">
                  <a:extLst>
                    <a:ext uri="{FF2B5EF4-FFF2-40B4-BE49-F238E27FC236}">
                      <a16:creationId xmlns:a16="http://schemas.microsoft.com/office/drawing/2014/main" id="{BC1E1109-7AE1-490A-8829-10C73A612E86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61" name="Group 360">
                    <a:extLst>
                      <a:ext uri="{FF2B5EF4-FFF2-40B4-BE49-F238E27FC236}">
                        <a16:creationId xmlns:a16="http://schemas.microsoft.com/office/drawing/2014/main" id="{C1EEEBA0-324D-47F6-93E8-7928B128675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64" name="Rectangle 363">
                      <a:extLst>
                        <a:ext uri="{FF2B5EF4-FFF2-40B4-BE49-F238E27FC236}">
                          <a16:creationId xmlns:a16="http://schemas.microsoft.com/office/drawing/2014/main" id="{5F906204-08EB-4878-B226-BC488EB53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65" name="Rectangle 364">
                      <a:extLst>
                        <a:ext uri="{FF2B5EF4-FFF2-40B4-BE49-F238E27FC236}">
                          <a16:creationId xmlns:a16="http://schemas.microsoft.com/office/drawing/2014/main" id="{8790654A-933D-4747-86CB-6CBADB377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366" name="Rectangle 365">
                      <a:extLst>
                        <a:ext uri="{FF2B5EF4-FFF2-40B4-BE49-F238E27FC236}">
                          <a16:creationId xmlns:a16="http://schemas.microsoft.com/office/drawing/2014/main" id="{CF95D230-A894-4201-B6CB-9B0869BC1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67" name="Rectangle 366">
                      <a:extLst>
                        <a:ext uri="{FF2B5EF4-FFF2-40B4-BE49-F238E27FC236}">
                          <a16:creationId xmlns:a16="http://schemas.microsoft.com/office/drawing/2014/main" id="{4625887F-43DC-4224-A2A9-2E24EECA2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62" name="Flowchart: Off-page Connector 361">
                    <a:extLst>
                      <a:ext uri="{FF2B5EF4-FFF2-40B4-BE49-F238E27FC236}">
                        <a16:creationId xmlns:a16="http://schemas.microsoft.com/office/drawing/2014/main" id="{98C68351-0778-4DE9-B64A-15B109EBA3D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63" name="Picture 362">
                    <a:extLst>
                      <a:ext uri="{FF2B5EF4-FFF2-40B4-BE49-F238E27FC236}">
                        <a16:creationId xmlns:a16="http://schemas.microsoft.com/office/drawing/2014/main" id="{1CDE721D-899B-4577-965F-1BFBBD5AA3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3" name="Group 352">
                  <a:extLst>
                    <a:ext uri="{FF2B5EF4-FFF2-40B4-BE49-F238E27FC236}">
                      <a16:creationId xmlns:a16="http://schemas.microsoft.com/office/drawing/2014/main" id="{B9D4E31E-1716-41B3-9B8B-0C02BA5E199A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id="{7B81D311-4B3B-4DCD-9750-1A9AF0A47EF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FEACCBB5-A0B6-4C60-87B6-0AABC1175A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58" name="Rectangle 357">
                      <a:extLst>
                        <a:ext uri="{FF2B5EF4-FFF2-40B4-BE49-F238E27FC236}">
                          <a16:creationId xmlns:a16="http://schemas.microsoft.com/office/drawing/2014/main" id="{1B0E0611-ED8A-47BA-8A37-F62C8E2D0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59" name="Rectangle 358">
                      <a:extLst>
                        <a:ext uri="{FF2B5EF4-FFF2-40B4-BE49-F238E27FC236}">
                          <a16:creationId xmlns:a16="http://schemas.microsoft.com/office/drawing/2014/main" id="{93795D8A-63BC-43AB-905A-95A75137AA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60" name="Rectangle 359">
                      <a:extLst>
                        <a:ext uri="{FF2B5EF4-FFF2-40B4-BE49-F238E27FC236}">
                          <a16:creationId xmlns:a16="http://schemas.microsoft.com/office/drawing/2014/main" id="{9820A7B6-23D2-430A-8900-119DA6D31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55" name="Flowchart: Off-page Connector 354">
                    <a:extLst>
                      <a:ext uri="{FF2B5EF4-FFF2-40B4-BE49-F238E27FC236}">
                        <a16:creationId xmlns:a16="http://schemas.microsoft.com/office/drawing/2014/main" id="{635A5B82-7F21-4F9D-9955-09F43CC71578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56" name="Picture 355">
                    <a:extLst>
                      <a:ext uri="{FF2B5EF4-FFF2-40B4-BE49-F238E27FC236}">
                        <a16:creationId xmlns:a16="http://schemas.microsoft.com/office/drawing/2014/main" id="{A05BA3A1-CFDC-4B5E-8A0E-0209ED6EFF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4F6966C4-15D8-417E-9975-EF61A9B143A2}"/>
                  </a:ext>
                </a:extLst>
              </p:cNvPr>
              <p:cNvGrpSpPr/>
              <p:nvPr/>
            </p:nvGrpSpPr>
            <p:grpSpPr>
              <a:xfrm>
                <a:off x="141296982" y="13429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69" name="Group 368">
                  <a:extLst>
                    <a:ext uri="{FF2B5EF4-FFF2-40B4-BE49-F238E27FC236}">
                      <a16:creationId xmlns:a16="http://schemas.microsoft.com/office/drawing/2014/main" id="{FB9CE286-718B-4C65-B438-06C98840AC56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78" name="Group 377">
                    <a:extLst>
                      <a:ext uri="{FF2B5EF4-FFF2-40B4-BE49-F238E27FC236}">
                        <a16:creationId xmlns:a16="http://schemas.microsoft.com/office/drawing/2014/main" id="{4CCBAD6A-FB12-47A6-80A8-701583D0720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81" name="Rectangle 380">
                      <a:extLst>
                        <a:ext uri="{FF2B5EF4-FFF2-40B4-BE49-F238E27FC236}">
                          <a16:creationId xmlns:a16="http://schemas.microsoft.com/office/drawing/2014/main" id="{7A24E0DE-8E18-49F5-B6D2-B82724761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82" name="Rectangle 381">
                      <a:extLst>
                        <a:ext uri="{FF2B5EF4-FFF2-40B4-BE49-F238E27FC236}">
                          <a16:creationId xmlns:a16="http://schemas.microsoft.com/office/drawing/2014/main" id="{B9FA0DDA-EAD2-47D6-B94A-60ACCDC19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Page</a:t>
                      </a:r>
                    </a:p>
                  </p:txBody>
                </p:sp>
                <p:sp>
                  <p:nvSpPr>
                    <p:cNvPr id="383" name="Rectangle 382">
                      <a:extLst>
                        <a:ext uri="{FF2B5EF4-FFF2-40B4-BE49-F238E27FC236}">
                          <a16:creationId xmlns:a16="http://schemas.microsoft.com/office/drawing/2014/main" id="{EC0A3A4C-2319-4086-AB16-8AAA3D4BF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57E9DE12-F2AB-4295-9B44-AE2B8C5F10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79" name="Flowchart: Off-page Connector 378">
                    <a:extLst>
                      <a:ext uri="{FF2B5EF4-FFF2-40B4-BE49-F238E27FC236}">
                        <a16:creationId xmlns:a16="http://schemas.microsoft.com/office/drawing/2014/main" id="{4F2390CD-DCCB-4142-AE11-85575ABCA371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50.9B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80" name="Picture 379">
                    <a:extLst>
                      <a:ext uri="{FF2B5EF4-FFF2-40B4-BE49-F238E27FC236}">
                        <a16:creationId xmlns:a16="http://schemas.microsoft.com/office/drawing/2014/main" id="{1D8EE0A1-138B-4F47-8070-897D4FECC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62848" y="4042769"/>
                    <a:ext cx="2784237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0" name="Group 369">
                  <a:extLst>
                    <a:ext uri="{FF2B5EF4-FFF2-40B4-BE49-F238E27FC236}">
                      <a16:creationId xmlns:a16="http://schemas.microsoft.com/office/drawing/2014/main" id="{9163766A-7BB2-4735-A738-F56617A3F52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71" name="Group 370">
                    <a:extLst>
                      <a:ext uri="{FF2B5EF4-FFF2-40B4-BE49-F238E27FC236}">
                        <a16:creationId xmlns:a16="http://schemas.microsoft.com/office/drawing/2014/main" id="{4C165802-FAEC-4628-956A-6552E89D4A3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74" name="Rectangle 373">
                      <a:extLst>
                        <a:ext uri="{FF2B5EF4-FFF2-40B4-BE49-F238E27FC236}">
                          <a16:creationId xmlns:a16="http://schemas.microsoft.com/office/drawing/2014/main" id="{BFE3A789-7E1C-4F48-9A62-FD36EFD9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75" name="Rectangle 374">
                      <a:extLst>
                        <a:ext uri="{FF2B5EF4-FFF2-40B4-BE49-F238E27FC236}">
                          <a16:creationId xmlns:a16="http://schemas.microsoft.com/office/drawing/2014/main" id="{85A88386-8F4B-4270-830A-7800E98CF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Steve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Ballmer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76" name="Rectangle 375">
                      <a:extLst>
                        <a:ext uri="{FF2B5EF4-FFF2-40B4-BE49-F238E27FC236}">
                          <a16:creationId xmlns:a16="http://schemas.microsoft.com/office/drawing/2014/main" id="{3980F7BC-F5E2-4DAE-94CE-F036B20F1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77" name="Rectangle 376">
                      <a:extLst>
                        <a:ext uri="{FF2B5EF4-FFF2-40B4-BE49-F238E27FC236}">
                          <a16:creationId xmlns:a16="http://schemas.microsoft.com/office/drawing/2014/main" id="{559FC366-3787-4D9B-BE21-8D67B9CA8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72" name="Flowchart: Off-page Connector 371">
                    <a:extLst>
                      <a:ext uri="{FF2B5EF4-FFF2-40B4-BE49-F238E27FC236}">
                        <a16:creationId xmlns:a16="http://schemas.microsoft.com/office/drawing/2014/main" id="{D4DA69D7-2588-4061-B431-A1ABC8DE7EE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52.7B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73" name="Picture 372">
                    <a:extLst>
                      <a:ext uri="{FF2B5EF4-FFF2-40B4-BE49-F238E27FC236}">
                        <a16:creationId xmlns:a16="http://schemas.microsoft.com/office/drawing/2014/main" id="{1765B680-7041-4054-8F54-A802C791A9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723596" y="4042769"/>
                    <a:ext cx="2310880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CA830A6E-8345-43C4-AC8B-101F35A049EC}"/>
                  </a:ext>
                </a:extLst>
              </p:cNvPr>
              <p:cNvGrpSpPr/>
              <p:nvPr/>
            </p:nvGrpSpPr>
            <p:grpSpPr>
              <a:xfrm>
                <a:off x="122873128" y="720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6E38C92C-5E90-40DD-BAA6-2354C4133ED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395" name="Group 394">
                    <a:extLst>
                      <a:ext uri="{FF2B5EF4-FFF2-40B4-BE49-F238E27FC236}">
                        <a16:creationId xmlns:a16="http://schemas.microsoft.com/office/drawing/2014/main" id="{EE45DA3C-216B-4F4D-A5C4-2459BBC671E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398" name="Rectangle 397">
                      <a:extLst>
                        <a:ext uri="{FF2B5EF4-FFF2-40B4-BE49-F238E27FC236}">
                          <a16:creationId xmlns:a16="http://schemas.microsoft.com/office/drawing/2014/main" id="{DEE46895-18F6-4916-ADDB-51929F8B91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99" name="Rectangle 398">
                      <a:extLst>
                        <a:ext uri="{FF2B5EF4-FFF2-40B4-BE49-F238E27FC236}">
                          <a16:creationId xmlns:a16="http://schemas.microsoft.com/office/drawing/2014/main" id="{7F23C841-06CE-465D-B720-89661F5DB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C86D22FF-FEF7-4F78-869B-78974A95E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01" name="Rectangle 400">
                      <a:extLst>
                        <a:ext uri="{FF2B5EF4-FFF2-40B4-BE49-F238E27FC236}">
                          <a16:creationId xmlns:a16="http://schemas.microsoft.com/office/drawing/2014/main" id="{697F4395-B4F6-41C9-8CE6-8D5BAE691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96" name="Flowchart: Off-page Connector 395">
                    <a:extLst>
                      <a:ext uri="{FF2B5EF4-FFF2-40B4-BE49-F238E27FC236}">
                        <a16:creationId xmlns:a16="http://schemas.microsoft.com/office/drawing/2014/main" id="{AA925177-165C-4B26-9546-5AF29FFC4D75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97" name="Picture 396">
                    <a:extLst>
                      <a:ext uri="{FF2B5EF4-FFF2-40B4-BE49-F238E27FC236}">
                        <a16:creationId xmlns:a16="http://schemas.microsoft.com/office/drawing/2014/main" id="{290825E0-E2B1-4865-892A-C2748925D4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8C27F951-8D31-4FC5-9A17-E20C2A3135D0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1FDED00C-D347-4438-9BB9-C8DD9C4E099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391" name="Rectangle 390">
                      <a:extLst>
                        <a:ext uri="{FF2B5EF4-FFF2-40B4-BE49-F238E27FC236}">
                          <a16:creationId xmlns:a16="http://schemas.microsoft.com/office/drawing/2014/main" id="{D124F46F-36FF-45BE-813E-E808373F8E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678E17E9-B7C8-43DF-AB58-D92F53160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80145787-FEEE-4E17-A8B9-7F739EA0BC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DD613359-A6D1-4398-A7A2-782324A837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89" name="Flowchart: Off-page Connector 388">
                    <a:extLst>
                      <a:ext uri="{FF2B5EF4-FFF2-40B4-BE49-F238E27FC236}">
                        <a16:creationId xmlns:a16="http://schemas.microsoft.com/office/drawing/2014/main" id="{E29A2050-55E9-42EE-AD7C-6BA131CB2E6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390" name="Picture 389">
                    <a:extLst>
                      <a:ext uri="{FF2B5EF4-FFF2-40B4-BE49-F238E27FC236}">
                        <a16:creationId xmlns:a16="http://schemas.microsoft.com/office/drawing/2014/main" id="{2E290802-4B7C-423F-B0C9-382436A86C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17E7CE5C-2C01-47CD-8F18-EFE361F8D8FE}"/>
                  </a:ext>
                </a:extLst>
              </p:cNvPr>
              <p:cNvGrpSpPr/>
              <p:nvPr/>
            </p:nvGrpSpPr>
            <p:grpSpPr>
              <a:xfrm>
                <a:off x="129014980" y="982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CA4398E3-757D-4628-BF88-69F09AD01CA0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12" name="Group 411">
                    <a:extLst>
                      <a:ext uri="{FF2B5EF4-FFF2-40B4-BE49-F238E27FC236}">
                        <a16:creationId xmlns:a16="http://schemas.microsoft.com/office/drawing/2014/main" id="{D3B564A7-4CD5-49E0-A2EC-2912D436041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15" name="Rectangle 414">
                      <a:extLst>
                        <a:ext uri="{FF2B5EF4-FFF2-40B4-BE49-F238E27FC236}">
                          <a16:creationId xmlns:a16="http://schemas.microsoft.com/office/drawing/2014/main" id="{5B406C9E-6710-416A-A987-A8FE0F46BE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16" name="Rectangle 415">
                      <a:extLst>
                        <a:ext uri="{FF2B5EF4-FFF2-40B4-BE49-F238E27FC236}">
                          <a16:creationId xmlns:a16="http://schemas.microsoft.com/office/drawing/2014/main" id="{A300A7E4-B0A9-45A0-89C2-80E4CF414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17" name="Rectangle 416">
                      <a:extLst>
                        <a:ext uri="{FF2B5EF4-FFF2-40B4-BE49-F238E27FC236}">
                          <a16:creationId xmlns:a16="http://schemas.microsoft.com/office/drawing/2014/main" id="{7B936331-895C-449B-8530-2C38C7051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18" name="Rectangle 417">
                      <a:extLst>
                        <a:ext uri="{FF2B5EF4-FFF2-40B4-BE49-F238E27FC236}">
                          <a16:creationId xmlns:a16="http://schemas.microsoft.com/office/drawing/2014/main" id="{FB109495-B1C3-45E0-8449-390142BF9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13" name="Flowchart: Off-page Connector 412">
                    <a:extLst>
                      <a:ext uri="{FF2B5EF4-FFF2-40B4-BE49-F238E27FC236}">
                        <a16:creationId xmlns:a16="http://schemas.microsoft.com/office/drawing/2014/main" id="{8ACE85A3-287D-4453-8912-1400B6EE020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14" name="Picture 413">
                    <a:extLst>
                      <a:ext uri="{FF2B5EF4-FFF2-40B4-BE49-F238E27FC236}">
                        <a16:creationId xmlns:a16="http://schemas.microsoft.com/office/drawing/2014/main" id="{6B8D4524-BDE4-48BF-B6CB-EAF3F02E60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204C80D1-F3C4-4932-8CA4-E78826FDF215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05" name="Group 404">
                    <a:extLst>
                      <a:ext uri="{FF2B5EF4-FFF2-40B4-BE49-F238E27FC236}">
                        <a16:creationId xmlns:a16="http://schemas.microsoft.com/office/drawing/2014/main" id="{264C7482-CB0E-4616-BF5D-11CC446FC32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08" name="Rectangle 407">
                      <a:extLst>
                        <a:ext uri="{FF2B5EF4-FFF2-40B4-BE49-F238E27FC236}">
                          <a16:creationId xmlns:a16="http://schemas.microsoft.com/office/drawing/2014/main" id="{E205B6A2-8A4C-4A55-BB4F-539AB3B2A4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09" name="Rectangle 408">
                      <a:extLst>
                        <a:ext uri="{FF2B5EF4-FFF2-40B4-BE49-F238E27FC236}">
                          <a16:creationId xmlns:a16="http://schemas.microsoft.com/office/drawing/2014/main" id="{3B4072AF-B282-492B-A8D9-32C626F46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10" name="Rectangle 409">
                      <a:extLst>
                        <a:ext uri="{FF2B5EF4-FFF2-40B4-BE49-F238E27FC236}">
                          <a16:creationId xmlns:a16="http://schemas.microsoft.com/office/drawing/2014/main" id="{E77062A5-5F92-4127-9C7C-2796383C6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11" name="Rectangle 410">
                      <a:extLst>
                        <a:ext uri="{FF2B5EF4-FFF2-40B4-BE49-F238E27FC236}">
                          <a16:creationId xmlns:a16="http://schemas.microsoft.com/office/drawing/2014/main" id="{24630348-B3F8-4FB9-A5B3-ED7AFFEC28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06" name="Flowchart: Off-page Connector 405">
                    <a:extLst>
                      <a:ext uri="{FF2B5EF4-FFF2-40B4-BE49-F238E27FC236}">
                        <a16:creationId xmlns:a16="http://schemas.microsoft.com/office/drawing/2014/main" id="{9ABCA734-7070-46AE-88A9-0C6381F2AA1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07" name="Picture 406">
                    <a:extLst>
                      <a:ext uri="{FF2B5EF4-FFF2-40B4-BE49-F238E27FC236}">
                        <a16:creationId xmlns:a16="http://schemas.microsoft.com/office/drawing/2014/main" id="{74ED6C3B-BF0B-4913-BB9A-D918806A3C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58AB784C-A071-40FF-8766-679AEF5586DB}"/>
                  </a:ext>
                </a:extLst>
              </p:cNvPr>
              <p:cNvGrpSpPr/>
              <p:nvPr/>
            </p:nvGrpSpPr>
            <p:grpSpPr>
              <a:xfrm>
                <a:off x="110585401" y="720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20" name="Group 419">
                  <a:extLst>
                    <a:ext uri="{FF2B5EF4-FFF2-40B4-BE49-F238E27FC236}">
                      <a16:creationId xmlns:a16="http://schemas.microsoft.com/office/drawing/2014/main" id="{3CE5FA56-8313-4F4A-9829-C3656A6D504B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743BF366-38E2-414B-9E61-3046A92CA92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32" name="Rectangle 431">
                      <a:extLst>
                        <a:ext uri="{FF2B5EF4-FFF2-40B4-BE49-F238E27FC236}">
                          <a16:creationId xmlns:a16="http://schemas.microsoft.com/office/drawing/2014/main" id="{1A9D3402-0608-4CB6-AC59-47B7CA30F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33" name="Rectangle 432">
                      <a:extLst>
                        <a:ext uri="{FF2B5EF4-FFF2-40B4-BE49-F238E27FC236}">
                          <a16:creationId xmlns:a16="http://schemas.microsoft.com/office/drawing/2014/main" id="{77CBC41A-27BA-4F12-BF59-F6AF000DC0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434" name="Rectangle 433">
                      <a:extLst>
                        <a:ext uri="{FF2B5EF4-FFF2-40B4-BE49-F238E27FC236}">
                          <a16:creationId xmlns:a16="http://schemas.microsoft.com/office/drawing/2014/main" id="{C9ABE897-AF76-4EBE-828F-551494590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EA56D547-A809-429B-A2AB-EBD3B3B910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30" name="Flowchart: Off-page Connector 429">
                    <a:extLst>
                      <a:ext uri="{FF2B5EF4-FFF2-40B4-BE49-F238E27FC236}">
                        <a16:creationId xmlns:a16="http://schemas.microsoft.com/office/drawing/2014/main" id="{4104D702-8020-43DA-9650-275C41963B4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31" name="Picture 430">
                    <a:extLst>
                      <a:ext uri="{FF2B5EF4-FFF2-40B4-BE49-F238E27FC236}">
                        <a16:creationId xmlns:a16="http://schemas.microsoft.com/office/drawing/2014/main" id="{B568E7E6-47A4-44BF-A30A-7CF0F57A05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1" name="Group 420">
                  <a:extLst>
                    <a:ext uri="{FF2B5EF4-FFF2-40B4-BE49-F238E27FC236}">
                      <a16:creationId xmlns:a16="http://schemas.microsoft.com/office/drawing/2014/main" id="{86D856C5-63DC-4BC4-8726-698F021C5C3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216000E1-443E-498C-8CB5-32C53DC5191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25" name="Rectangle 424">
                      <a:extLst>
                        <a:ext uri="{FF2B5EF4-FFF2-40B4-BE49-F238E27FC236}">
                          <a16:creationId xmlns:a16="http://schemas.microsoft.com/office/drawing/2014/main" id="{D27D383A-DAC5-40A9-AC46-49F0532DE4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26" name="Rectangle 425">
                      <a:extLst>
                        <a:ext uri="{FF2B5EF4-FFF2-40B4-BE49-F238E27FC236}">
                          <a16:creationId xmlns:a16="http://schemas.microsoft.com/office/drawing/2014/main" id="{AE542A65-82F1-45ED-AF71-27CCAA6B87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27" name="Rectangle 426">
                      <a:extLst>
                        <a:ext uri="{FF2B5EF4-FFF2-40B4-BE49-F238E27FC236}">
                          <a16:creationId xmlns:a16="http://schemas.microsoft.com/office/drawing/2014/main" id="{616E4BE3-3AAC-4402-AC8E-62A273642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28" name="Rectangle 427">
                      <a:extLst>
                        <a:ext uri="{FF2B5EF4-FFF2-40B4-BE49-F238E27FC236}">
                          <a16:creationId xmlns:a16="http://schemas.microsoft.com/office/drawing/2014/main" id="{70B0AD51-CA1A-4922-9917-96F6C8572C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23" name="Flowchart: Off-page Connector 422">
                    <a:extLst>
                      <a:ext uri="{FF2B5EF4-FFF2-40B4-BE49-F238E27FC236}">
                        <a16:creationId xmlns:a16="http://schemas.microsoft.com/office/drawing/2014/main" id="{85228EDF-D8B1-4124-BCD8-B39C3859FEC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24" name="Picture 423">
                    <a:extLst>
                      <a:ext uri="{FF2B5EF4-FFF2-40B4-BE49-F238E27FC236}">
                        <a16:creationId xmlns:a16="http://schemas.microsoft.com/office/drawing/2014/main" id="{5FF46275-CAF6-44D0-8599-4F588CA98E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36" name="Group 435">
                <a:extLst>
                  <a:ext uri="{FF2B5EF4-FFF2-40B4-BE49-F238E27FC236}">
                    <a16:creationId xmlns:a16="http://schemas.microsoft.com/office/drawing/2014/main" id="{9C7946D2-0CC4-4804-B7FF-55CD9AD51AB3}"/>
                  </a:ext>
                </a:extLst>
              </p:cNvPr>
              <p:cNvGrpSpPr/>
              <p:nvPr/>
            </p:nvGrpSpPr>
            <p:grpSpPr>
              <a:xfrm>
                <a:off x="116727253" y="982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488601F4-8D5C-4D76-9C81-D806C13F727E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46" name="Group 445">
                    <a:extLst>
                      <a:ext uri="{FF2B5EF4-FFF2-40B4-BE49-F238E27FC236}">
                        <a16:creationId xmlns:a16="http://schemas.microsoft.com/office/drawing/2014/main" id="{0D552844-0A51-421E-9EFE-E9AC8E96D7C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49" name="Rectangle 448">
                      <a:extLst>
                        <a:ext uri="{FF2B5EF4-FFF2-40B4-BE49-F238E27FC236}">
                          <a16:creationId xmlns:a16="http://schemas.microsoft.com/office/drawing/2014/main" id="{CB0F05DA-BCAC-4307-BF6E-ADC5592A2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50" name="Rectangle 449">
                      <a:extLst>
                        <a:ext uri="{FF2B5EF4-FFF2-40B4-BE49-F238E27FC236}">
                          <a16:creationId xmlns:a16="http://schemas.microsoft.com/office/drawing/2014/main" id="{A5815C30-7C84-4BD5-8514-144916EB0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451" name="Rectangle 450">
                      <a:extLst>
                        <a:ext uri="{FF2B5EF4-FFF2-40B4-BE49-F238E27FC236}">
                          <a16:creationId xmlns:a16="http://schemas.microsoft.com/office/drawing/2014/main" id="{A375DA41-E18D-4F6A-9BF2-93C234673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52" name="Rectangle 451">
                      <a:extLst>
                        <a:ext uri="{FF2B5EF4-FFF2-40B4-BE49-F238E27FC236}">
                          <a16:creationId xmlns:a16="http://schemas.microsoft.com/office/drawing/2014/main" id="{4A464015-0439-4E62-8E7F-3E2846E81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47" name="Flowchart: Off-page Connector 446">
                    <a:extLst>
                      <a:ext uri="{FF2B5EF4-FFF2-40B4-BE49-F238E27FC236}">
                        <a16:creationId xmlns:a16="http://schemas.microsoft.com/office/drawing/2014/main" id="{23DF8F15-452A-4996-BEAE-51F8DC3C5ED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48" name="Picture 447">
                    <a:extLst>
                      <a:ext uri="{FF2B5EF4-FFF2-40B4-BE49-F238E27FC236}">
                        <a16:creationId xmlns:a16="http://schemas.microsoft.com/office/drawing/2014/main" id="{ED0EA68A-775A-4B51-8D5E-F39186D0FE3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CB6582F4-DFF2-4291-B6B5-D1BD6B3BC38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39" name="Group 438">
                    <a:extLst>
                      <a:ext uri="{FF2B5EF4-FFF2-40B4-BE49-F238E27FC236}">
                        <a16:creationId xmlns:a16="http://schemas.microsoft.com/office/drawing/2014/main" id="{9AC75A33-364C-4486-8A60-083864C1AC9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42" name="Rectangle 441">
                      <a:extLst>
                        <a:ext uri="{FF2B5EF4-FFF2-40B4-BE49-F238E27FC236}">
                          <a16:creationId xmlns:a16="http://schemas.microsoft.com/office/drawing/2014/main" id="{35960C4D-4AE2-4EBA-9BC8-E758438084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43" name="Rectangle 442">
                      <a:extLst>
                        <a:ext uri="{FF2B5EF4-FFF2-40B4-BE49-F238E27FC236}">
                          <a16:creationId xmlns:a16="http://schemas.microsoft.com/office/drawing/2014/main" id="{251233C2-F9B3-4B9E-9B8A-632DA1BC40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44" name="Rectangle 443">
                      <a:extLst>
                        <a:ext uri="{FF2B5EF4-FFF2-40B4-BE49-F238E27FC236}">
                          <a16:creationId xmlns:a16="http://schemas.microsoft.com/office/drawing/2014/main" id="{D14B6BFE-E9CC-4128-8F0C-2E2E060D6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45" name="Rectangle 444">
                      <a:extLst>
                        <a:ext uri="{FF2B5EF4-FFF2-40B4-BE49-F238E27FC236}">
                          <a16:creationId xmlns:a16="http://schemas.microsoft.com/office/drawing/2014/main" id="{0671488F-FC7C-4392-8C92-2239ED4B2F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40" name="Flowchart: Off-page Connector 439">
                    <a:extLst>
                      <a:ext uri="{FF2B5EF4-FFF2-40B4-BE49-F238E27FC236}">
                        <a16:creationId xmlns:a16="http://schemas.microsoft.com/office/drawing/2014/main" id="{C38F7CCC-6506-4FF4-B913-315BE979853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41" name="Picture 440">
                    <a:extLst>
                      <a:ext uri="{FF2B5EF4-FFF2-40B4-BE49-F238E27FC236}">
                        <a16:creationId xmlns:a16="http://schemas.microsoft.com/office/drawing/2014/main" id="{3C6740A8-27F3-42F6-AF7A-49EC59924F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id="{1A711B07-3C8C-485A-90D3-CA8A3C0B7551}"/>
                  </a:ext>
                </a:extLst>
              </p:cNvPr>
              <p:cNvGrpSpPr/>
              <p:nvPr/>
            </p:nvGrpSpPr>
            <p:grpSpPr>
              <a:xfrm>
                <a:off x="196582165" y="720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93D43CDF-762A-4B36-AF7B-F8A18C7B4C8A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63" name="Group 462">
                    <a:extLst>
                      <a:ext uri="{FF2B5EF4-FFF2-40B4-BE49-F238E27FC236}">
                        <a16:creationId xmlns:a16="http://schemas.microsoft.com/office/drawing/2014/main" id="{FFBF77F6-22F3-42F7-B3F8-8D58A1DFB25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66" name="Rectangle 465">
                      <a:extLst>
                        <a:ext uri="{FF2B5EF4-FFF2-40B4-BE49-F238E27FC236}">
                          <a16:creationId xmlns:a16="http://schemas.microsoft.com/office/drawing/2014/main" id="{AA77B5E4-19F0-4226-A127-F5255293F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7" name="Rectangle 466">
                      <a:extLst>
                        <a:ext uri="{FF2B5EF4-FFF2-40B4-BE49-F238E27FC236}">
                          <a16:creationId xmlns:a16="http://schemas.microsoft.com/office/drawing/2014/main" id="{F89DC3D1-2152-4F83-9139-305494349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Mark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Zuckerberg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8" name="Rectangle 467">
                      <a:extLst>
                        <a:ext uri="{FF2B5EF4-FFF2-40B4-BE49-F238E27FC236}">
                          <a16:creationId xmlns:a16="http://schemas.microsoft.com/office/drawing/2014/main" id="{35E16A79-2166-420A-9C18-E3C54F496D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9" name="Rectangle 468">
                      <a:extLst>
                        <a:ext uri="{FF2B5EF4-FFF2-40B4-BE49-F238E27FC236}">
                          <a16:creationId xmlns:a16="http://schemas.microsoft.com/office/drawing/2014/main" id="{BE1364CF-09F4-43C2-9A86-C82D4AE4F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64" name="Flowchart: Off-page Connector 463">
                    <a:extLst>
                      <a:ext uri="{FF2B5EF4-FFF2-40B4-BE49-F238E27FC236}">
                        <a16:creationId xmlns:a16="http://schemas.microsoft.com/office/drawing/2014/main" id="{838D0195-839C-4077-BDB3-D0FF5C4102A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65" name="Picture 464">
                    <a:extLst>
                      <a:ext uri="{FF2B5EF4-FFF2-40B4-BE49-F238E27FC236}">
                        <a16:creationId xmlns:a16="http://schemas.microsoft.com/office/drawing/2014/main" id="{CF029826-FD93-455C-A08C-10EC7BCCB5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855894" y="4045393"/>
                    <a:ext cx="204310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341381DE-0DCE-4A71-87A6-02CBF56B319A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56" name="Group 455">
                    <a:extLst>
                      <a:ext uri="{FF2B5EF4-FFF2-40B4-BE49-F238E27FC236}">
                        <a16:creationId xmlns:a16="http://schemas.microsoft.com/office/drawing/2014/main" id="{4CD30EB8-0E57-4850-B3A6-95BAB317840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59" name="Rectangle 458">
                      <a:extLst>
                        <a:ext uri="{FF2B5EF4-FFF2-40B4-BE49-F238E27FC236}">
                          <a16:creationId xmlns:a16="http://schemas.microsoft.com/office/drawing/2014/main" id="{CD5B7DB4-4915-4F71-B4E4-4E27DDE20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0" name="Rectangle 459">
                      <a:extLst>
                        <a:ext uri="{FF2B5EF4-FFF2-40B4-BE49-F238E27FC236}">
                          <a16:creationId xmlns:a16="http://schemas.microsoft.com/office/drawing/2014/main" id="{5DAC8BE9-A9B3-4771-8333-A3BA68FF8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Ellison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1" name="Rectangle 460">
                      <a:extLst>
                        <a:ext uri="{FF2B5EF4-FFF2-40B4-BE49-F238E27FC236}">
                          <a16:creationId xmlns:a16="http://schemas.microsoft.com/office/drawing/2014/main" id="{FA3C78C5-70E4-435C-84CF-446E361108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62" name="Rectangle 461">
                      <a:extLst>
                        <a:ext uri="{FF2B5EF4-FFF2-40B4-BE49-F238E27FC236}">
                          <a16:creationId xmlns:a16="http://schemas.microsoft.com/office/drawing/2014/main" id="{41C8E9A0-F878-41BD-A4A4-8C15E253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57" name="Flowchart: Off-page Connector 456">
                    <a:extLst>
                      <a:ext uri="{FF2B5EF4-FFF2-40B4-BE49-F238E27FC236}">
                        <a16:creationId xmlns:a16="http://schemas.microsoft.com/office/drawing/2014/main" id="{BD8A3674-8939-448C-9244-29BA11C509D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58" name="Picture 457">
                    <a:extLst>
                      <a:ext uri="{FF2B5EF4-FFF2-40B4-BE49-F238E27FC236}">
                        <a16:creationId xmlns:a16="http://schemas.microsoft.com/office/drawing/2014/main" id="{CFFC373C-E25F-4004-9104-729AFD63B1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274739"/>
                    <a:ext cx="2791215" cy="23325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id="{613B26F8-D4EC-401F-AE88-55A4A900B4DB}"/>
                  </a:ext>
                </a:extLst>
              </p:cNvPr>
              <p:cNvGrpSpPr/>
              <p:nvPr/>
            </p:nvGrpSpPr>
            <p:grpSpPr>
              <a:xfrm>
                <a:off x="202724017" y="9826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71" name="Group 470">
                  <a:extLst>
                    <a:ext uri="{FF2B5EF4-FFF2-40B4-BE49-F238E27FC236}">
                      <a16:creationId xmlns:a16="http://schemas.microsoft.com/office/drawing/2014/main" id="{D89793B1-FF90-4A9B-BB1A-841C4D3932D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id="{5C705765-C942-407A-AB0B-73117163198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483" name="Rectangle 482">
                      <a:extLst>
                        <a:ext uri="{FF2B5EF4-FFF2-40B4-BE49-F238E27FC236}">
                          <a16:creationId xmlns:a16="http://schemas.microsoft.com/office/drawing/2014/main" id="{B88B4DC1-420A-431B-BDD7-DAFF6C364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84" name="Rectangle 483">
                      <a:extLst>
                        <a:ext uri="{FF2B5EF4-FFF2-40B4-BE49-F238E27FC236}">
                          <a16:creationId xmlns:a16="http://schemas.microsoft.com/office/drawing/2014/main" id="{3B90268C-A3B3-4887-B7B4-049B55C9C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Bill Gates</a:t>
                      </a:r>
                    </a:p>
                  </p:txBody>
                </p:sp>
                <p:sp>
                  <p:nvSpPr>
                    <p:cNvPr id="485" name="Rectangle 484">
                      <a:extLst>
                        <a:ext uri="{FF2B5EF4-FFF2-40B4-BE49-F238E27FC236}">
                          <a16:creationId xmlns:a16="http://schemas.microsoft.com/office/drawing/2014/main" id="{5613ACFA-783E-4CBF-8294-AF3B96BBD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86" name="Rectangle 485">
                      <a:extLst>
                        <a:ext uri="{FF2B5EF4-FFF2-40B4-BE49-F238E27FC236}">
                          <a16:creationId xmlns:a16="http://schemas.microsoft.com/office/drawing/2014/main" id="{08736EEC-DE0C-4DC8-BBCD-A09FBD1D8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81" name="Flowchart: Off-page Connector 480">
                    <a:extLst>
                      <a:ext uri="{FF2B5EF4-FFF2-40B4-BE49-F238E27FC236}">
                        <a16:creationId xmlns:a16="http://schemas.microsoft.com/office/drawing/2014/main" id="{82A4E01E-23AF-44C2-9461-0B119D27307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98B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82" name="Picture 481">
                    <a:extLst>
                      <a:ext uri="{FF2B5EF4-FFF2-40B4-BE49-F238E27FC236}">
                        <a16:creationId xmlns:a16="http://schemas.microsoft.com/office/drawing/2014/main" id="{B1873D25-4D3D-473A-9111-8007101D17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2769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2" name="Group 471">
                  <a:extLst>
                    <a:ext uri="{FF2B5EF4-FFF2-40B4-BE49-F238E27FC236}">
                      <a16:creationId xmlns:a16="http://schemas.microsoft.com/office/drawing/2014/main" id="{71D1307F-E85F-4D2C-9464-EF4D58779346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73" name="Group 472">
                    <a:extLst>
                      <a:ext uri="{FF2B5EF4-FFF2-40B4-BE49-F238E27FC236}">
                        <a16:creationId xmlns:a16="http://schemas.microsoft.com/office/drawing/2014/main" id="{29FE9F92-626A-4D9D-9326-D9D2A2D7C7B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76" name="Rectangle 475">
                      <a:extLst>
                        <a:ext uri="{FF2B5EF4-FFF2-40B4-BE49-F238E27FC236}">
                          <a16:creationId xmlns:a16="http://schemas.microsoft.com/office/drawing/2014/main" id="{7B53EDFB-7293-4F9D-A3C9-BFE4F15D42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77" name="Rectangle 476">
                      <a:extLst>
                        <a:ext uri="{FF2B5EF4-FFF2-40B4-BE49-F238E27FC236}">
                          <a16:creationId xmlns:a16="http://schemas.microsoft.com/office/drawing/2014/main" id="{1F0F6679-BE4F-4895-88D0-846086A37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Jeff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78" name="Rectangle 477">
                      <a:extLst>
                        <a:ext uri="{FF2B5EF4-FFF2-40B4-BE49-F238E27FC236}">
                          <a16:creationId xmlns:a16="http://schemas.microsoft.com/office/drawing/2014/main" id="{5BD9786B-91C4-401F-9E94-634B2785E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79" name="Rectangle 478">
                      <a:extLst>
                        <a:ext uri="{FF2B5EF4-FFF2-40B4-BE49-F238E27FC236}">
                          <a16:creationId xmlns:a16="http://schemas.microsoft.com/office/drawing/2014/main" id="{EE78B855-103E-467D-A194-7D4660A34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74" name="Flowchart: Off-page Connector 473">
                    <a:extLst>
                      <a:ext uri="{FF2B5EF4-FFF2-40B4-BE49-F238E27FC236}">
                        <a16:creationId xmlns:a16="http://schemas.microsoft.com/office/drawing/2014/main" id="{10B3C9BB-EFE2-4D59-AE46-6C9535F88D4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113B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75" name="Picture 474">
                    <a:extLst>
                      <a:ext uri="{FF2B5EF4-FFF2-40B4-BE49-F238E27FC236}">
                        <a16:creationId xmlns:a16="http://schemas.microsoft.com/office/drawing/2014/main" id="{8CCDE686-6F4C-44B9-A1F8-2AAC1CD6EC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83960" y="4178963"/>
                    <a:ext cx="2763905" cy="2518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10567E97-81F3-4A3A-A2A6-415094541BB4}"/>
                  </a:ext>
                </a:extLst>
              </p:cNvPr>
              <p:cNvGrpSpPr/>
              <p:nvPr/>
            </p:nvGrpSpPr>
            <p:grpSpPr>
              <a:xfrm>
                <a:off x="184294438" y="720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488" name="Group 487">
                  <a:extLst>
                    <a:ext uri="{FF2B5EF4-FFF2-40B4-BE49-F238E27FC236}">
                      <a16:creationId xmlns:a16="http://schemas.microsoft.com/office/drawing/2014/main" id="{49E3CCF4-CEEF-4EB3-AD25-AD33624F88E9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497" name="Group 496">
                    <a:extLst>
                      <a:ext uri="{FF2B5EF4-FFF2-40B4-BE49-F238E27FC236}">
                        <a16:creationId xmlns:a16="http://schemas.microsoft.com/office/drawing/2014/main" id="{DD1FD689-C3F6-4B18-ACD3-6CAFF15B65E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00" name="Rectangle 499">
                      <a:extLst>
                        <a:ext uri="{FF2B5EF4-FFF2-40B4-BE49-F238E27FC236}">
                          <a16:creationId xmlns:a16="http://schemas.microsoft.com/office/drawing/2014/main" id="{6B02F082-32B8-496D-B11F-C560DD7B8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01" name="Rectangle 500">
                      <a:extLst>
                        <a:ext uri="{FF2B5EF4-FFF2-40B4-BE49-F238E27FC236}">
                          <a16:creationId xmlns:a16="http://schemas.microsoft.com/office/drawing/2014/main" id="{5D84345B-42AB-4BE4-8070-53956348A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502" name="Rectangle 501">
                      <a:extLst>
                        <a:ext uri="{FF2B5EF4-FFF2-40B4-BE49-F238E27FC236}">
                          <a16:creationId xmlns:a16="http://schemas.microsoft.com/office/drawing/2014/main" id="{80C20D18-41F0-4597-9641-8A9257B5BD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03" name="Rectangle 502">
                      <a:extLst>
                        <a:ext uri="{FF2B5EF4-FFF2-40B4-BE49-F238E27FC236}">
                          <a16:creationId xmlns:a16="http://schemas.microsoft.com/office/drawing/2014/main" id="{020C41A8-36A9-4C50-B355-031A272EA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98" name="Flowchart: Off-page Connector 497">
                    <a:extLst>
                      <a:ext uri="{FF2B5EF4-FFF2-40B4-BE49-F238E27FC236}">
                        <a16:creationId xmlns:a16="http://schemas.microsoft.com/office/drawing/2014/main" id="{49572071-E030-4693-9EAC-FB8EC06579B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99" name="Picture 498">
                    <a:extLst>
                      <a:ext uri="{FF2B5EF4-FFF2-40B4-BE49-F238E27FC236}">
                        <a16:creationId xmlns:a16="http://schemas.microsoft.com/office/drawing/2014/main" id="{BC3B5A1A-A2C4-4963-AD7F-8590CAFE19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9" name="Group 488">
                  <a:extLst>
                    <a:ext uri="{FF2B5EF4-FFF2-40B4-BE49-F238E27FC236}">
                      <a16:creationId xmlns:a16="http://schemas.microsoft.com/office/drawing/2014/main" id="{36669AAD-7256-416E-B7E1-BD6BB4627B2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490" name="Group 489">
                    <a:extLst>
                      <a:ext uri="{FF2B5EF4-FFF2-40B4-BE49-F238E27FC236}">
                        <a16:creationId xmlns:a16="http://schemas.microsoft.com/office/drawing/2014/main" id="{1D0E8397-AF35-4D0D-9F92-B67F79DE924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493" name="Rectangle 492">
                      <a:extLst>
                        <a:ext uri="{FF2B5EF4-FFF2-40B4-BE49-F238E27FC236}">
                          <a16:creationId xmlns:a16="http://schemas.microsoft.com/office/drawing/2014/main" id="{64D382BE-6FA3-4753-854C-7BEA7BA4D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94" name="Rectangle 493">
                      <a:extLst>
                        <a:ext uri="{FF2B5EF4-FFF2-40B4-BE49-F238E27FC236}">
                          <a16:creationId xmlns:a16="http://schemas.microsoft.com/office/drawing/2014/main" id="{5C29A0C2-22BB-40E9-AFC6-7BC7B57445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95" name="Rectangle 494">
                      <a:extLst>
                        <a:ext uri="{FF2B5EF4-FFF2-40B4-BE49-F238E27FC236}">
                          <a16:creationId xmlns:a16="http://schemas.microsoft.com/office/drawing/2014/main" id="{7F143FB3-7F94-4F5B-9041-D83B11BD3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496" name="Rectangle 495">
                      <a:extLst>
                        <a:ext uri="{FF2B5EF4-FFF2-40B4-BE49-F238E27FC236}">
                          <a16:creationId xmlns:a16="http://schemas.microsoft.com/office/drawing/2014/main" id="{44CD7B95-DB7C-4B59-B111-5A7697D64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491" name="Flowchart: Off-page Connector 490">
                    <a:extLst>
                      <a:ext uri="{FF2B5EF4-FFF2-40B4-BE49-F238E27FC236}">
                        <a16:creationId xmlns:a16="http://schemas.microsoft.com/office/drawing/2014/main" id="{CE847928-6EA7-4772-B493-1458918A900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492" name="Picture 491">
                    <a:extLst>
                      <a:ext uri="{FF2B5EF4-FFF2-40B4-BE49-F238E27FC236}">
                        <a16:creationId xmlns:a16="http://schemas.microsoft.com/office/drawing/2014/main" id="{454DBB84-EBB9-4DD1-A004-1913184CB1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29F6E1A9-C928-4412-986F-5C9CFB39D9AA}"/>
                  </a:ext>
                </a:extLst>
              </p:cNvPr>
              <p:cNvGrpSpPr/>
              <p:nvPr/>
            </p:nvGrpSpPr>
            <p:grpSpPr>
              <a:xfrm>
                <a:off x="190436290" y="9826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E4EDB8E5-2ABD-44A1-B323-A2F1F485A658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514" name="Group 513">
                    <a:extLst>
                      <a:ext uri="{FF2B5EF4-FFF2-40B4-BE49-F238E27FC236}">
                        <a16:creationId xmlns:a16="http://schemas.microsoft.com/office/drawing/2014/main" id="{93786EC6-131D-41E5-85B0-24AD8F777FB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17" name="Rectangle 516">
                      <a:extLst>
                        <a:ext uri="{FF2B5EF4-FFF2-40B4-BE49-F238E27FC236}">
                          <a16:creationId xmlns:a16="http://schemas.microsoft.com/office/drawing/2014/main" id="{5DE82067-3C21-4733-A00E-4173FD891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18" name="Rectangle 517">
                      <a:extLst>
                        <a:ext uri="{FF2B5EF4-FFF2-40B4-BE49-F238E27FC236}">
                          <a16:creationId xmlns:a16="http://schemas.microsoft.com/office/drawing/2014/main" id="{BF172457-4640-4E94-8BCA-B8F4CD1DB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Page</a:t>
                      </a:r>
                    </a:p>
                  </p:txBody>
                </p:sp>
                <p:sp>
                  <p:nvSpPr>
                    <p:cNvPr id="519" name="Rectangle 518">
                      <a:extLst>
                        <a:ext uri="{FF2B5EF4-FFF2-40B4-BE49-F238E27FC236}">
                          <a16:creationId xmlns:a16="http://schemas.microsoft.com/office/drawing/2014/main" id="{52E75B5F-7AF2-4762-886F-F83275DF8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20" name="Rectangle 519">
                      <a:extLst>
                        <a:ext uri="{FF2B5EF4-FFF2-40B4-BE49-F238E27FC236}">
                          <a16:creationId xmlns:a16="http://schemas.microsoft.com/office/drawing/2014/main" id="{AC762E44-C2F5-463A-B8F4-D974FCDDE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15" name="Flowchart: Off-page Connector 514">
                    <a:extLst>
                      <a:ext uri="{FF2B5EF4-FFF2-40B4-BE49-F238E27FC236}">
                        <a16:creationId xmlns:a16="http://schemas.microsoft.com/office/drawing/2014/main" id="{594168C0-629E-4EE0-AF61-E7A41EF5FBD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50.9B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16" name="Picture 515">
                    <a:extLst>
                      <a:ext uri="{FF2B5EF4-FFF2-40B4-BE49-F238E27FC236}">
                        <a16:creationId xmlns:a16="http://schemas.microsoft.com/office/drawing/2014/main" id="{310466B2-8024-458C-BA77-00E0EED495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62848" y="4042769"/>
                    <a:ext cx="2784237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75402768-C7DB-4CE1-81C5-7DBEBFE689C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4A061FF4-7666-4C36-9785-035E2D6F4EC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10" name="Rectangle 509">
                      <a:extLst>
                        <a:ext uri="{FF2B5EF4-FFF2-40B4-BE49-F238E27FC236}">
                          <a16:creationId xmlns:a16="http://schemas.microsoft.com/office/drawing/2014/main" id="{1AFE81E2-37F0-48CC-96B1-748D99164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6E08788E-CC7B-484C-9B16-0C9F31AB5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Steve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Ballmer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4528DDE9-0BCF-4D89-928F-703DCD489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DE098944-2EAD-47A8-9ADE-7FD0480F7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08" name="Flowchart: Off-page Connector 507">
                    <a:extLst>
                      <a:ext uri="{FF2B5EF4-FFF2-40B4-BE49-F238E27FC236}">
                        <a16:creationId xmlns:a16="http://schemas.microsoft.com/office/drawing/2014/main" id="{4470434D-D0B0-40E4-AE48-B3372C37C3F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52.7B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09" name="Picture 508">
                    <a:extLst>
                      <a:ext uri="{FF2B5EF4-FFF2-40B4-BE49-F238E27FC236}">
                        <a16:creationId xmlns:a16="http://schemas.microsoft.com/office/drawing/2014/main" id="{4BA61F9E-91E4-4CA6-8C16-9F2F6EF15E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723596" y="4042769"/>
                    <a:ext cx="2310880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C3123143-4DC0-4711-947E-CE7EFB71B6C5}"/>
                  </a:ext>
                </a:extLst>
              </p:cNvPr>
              <p:cNvGrpSpPr/>
              <p:nvPr/>
            </p:nvGrpSpPr>
            <p:grpSpPr>
              <a:xfrm>
                <a:off x="172012436" y="3601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522" name="Group 521">
                  <a:extLst>
                    <a:ext uri="{FF2B5EF4-FFF2-40B4-BE49-F238E27FC236}">
                      <a16:creationId xmlns:a16="http://schemas.microsoft.com/office/drawing/2014/main" id="{B76BBEBB-4228-42A8-89D1-8AF1471AE443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531" name="Group 530">
                    <a:extLst>
                      <a:ext uri="{FF2B5EF4-FFF2-40B4-BE49-F238E27FC236}">
                        <a16:creationId xmlns:a16="http://schemas.microsoft.com/office/drawing/2014/main" id="{F2A30285-349F-41A5-ABCC-9A1552C5FDB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F10F5D89-31E5-4A92-AC90-C75D30C0A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35" name="Rectangle 534">
                      <a:extLst>
                        <a:ext uri="{FF2B5EF4-FFF2-40B4-BE49-F238E27FC236}">
                          <a16:creationId xmlns:a16="http://schemas.microsoft.com/office/drawing/2014/main" id="{34FA5CB3-B1A4-4092-8ACC-5B866A7FF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536" name="Rectangle 535">
                      <a:extLst>
                        <a:ext uri="{FF2B5EF4-FFF2-40B4-BE49-F238E27FC236}">
                          <a16:creationId xmlns:a16="http://schemas.microsoft.com/office/drawing/2014/main" id="{83DFD1C2-6C84-4870-A918-C5730A012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37" name="Rectangle 536">
                      <a:extLst>
                        <a:ext uri="{FF2B5EF4-FFF2-40B4-BE49-F238E27FC236}">
                          <a16:creationId xmlns:a16="http://schemas.microsoft.com/office/drawing/2014/main" id="{30F608DB-8288-4818-8BE9-45840DEC0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32" name="Flowchart: Off-page Connector 531">
                    <a:extLst>
                      <a:ext uri="{FF2B5EF4-FFF2-40B4-BE49-F238E27FC236}">
                        <a16:creationId xmlns:a16="http://schemas.microsoft.com/office/drawing/2014/main" id="{E8F7DC75-5975-4AE2-A68E-DA576BD6071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33" name="Picture 532">
                    <a:extLst>
                      <a:ext uri="{FF2B5EF4-FFF2-40B4-BE49-F238E27FC236}">
                        <a16:creationId xmlns:a16="http://schemas.microsoft.com/office/drawing/2014/main" id="{422EE9CF-2D23-43A9-BC0B-C2CCECA3D4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3" name="Group 522">
                  <a:extLst>
                    <a:ext uri="{FF2B5EF4-FFF2-40B4-BE49-F238E27FC236}">
                      <a16:creationId xmlns:a16="http://schemas.microsoft.com/office/drawing/2014/main" id="{72AB5FEE-9393-4192-9243-F525E0592AEB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24" name="Group 523">
                    <a:extLst>
                      <a:ext uri="{FF2B5EF4-FFF2-40B4-BE49-F238E27FC236}">
                        <a16:creationId xmlns:a16="http://schemas.microsoft.com/office/drawing/2014/main" id="{F67832D3-CD48-417F-AF6E-C3F11E4BAC3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27" name="Rectangle 526">
                      <a:extLst>
                        <a:ext uri="{FF2B5EF4-FFF2-40B4-BE49-F238E27FC236}">
                          <a16:creationId xmlns:a16="http://schemas.microsoft.com/office/drawing/2014/main" id="{B65BEFFD-F867-4A5B-BDF6-8ADA996667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28" name="Rectangle 527">
                      <a:extLst>
                        <a:ext uri="{FF2B5EF4-FFF2-40B4-BE49-F238E27FC236}">
                          <a16:creationId xmlns:a16="http://schemas.microsoft.com/office/drawing/2014/main" id="{AC90FE26-5933-45D0-8838-5BD004DC00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529" name="Rectangle 528">
                      <a:extLst>
                        <a:ext uri="{FF2B5EF4-FFF2-40B4-BE49-F238E27FC236}">
                          <a16:creationId xmlns:a16="http://schemas.microsoft.com/office/drawing/2014/main" id="{AAC97EDF-5CB5-4582-8902-A27F8D2DA0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30" name="Rectangle 529">
                      <a:extLst>
                        <a:ext uri="{FF2B5EF4-FFF2-40B4-BE49-F238E27FC236}">
                          <a16:creationId xmlns:a16="http://schemas.microsoft.com/office/drawing/2014/main" id="{7C1BA148-3B76-41D7-A54E-712A34FAFF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25" name="Flowchart: Off-page Connector 524">
                    <a:extLst>
                      <a:ext uri="{FF2B5EF4-FFF2-40B4-BE49-F238E27FC236}">
                        <a16:creationId xmlns:a16="http://schemas.microsoft.com/office/drawing/2014/main" id="{7A18F507-5BBD-456E-A635-12A4AA5EB1B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26" name="Picture 525">
                    <a:extLst>
                      <a:ext uri="{FF2B5EF4-FFF2-40B4-BE49-F238E27FC236}">
                        <a16:creationId xmlns:a16="http://schemas.microsoft.com/office/drawing/2014/main" id="{F68C2C17-C006-43FD-A171-FB5C343B19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38" name="Group 537">
                <a:extLst>
                  <a:ext uri="{FF2B5EF4-FFF2-40B4-BE49-F238E27FC236}">
                    <a16:creationId xmlns:a16="http://schemas.microsoft.com/office/drawing/2014/main" id="{00A7EC95-D55D-4A4A-AF25-EBF453B29DE6}"/>
                  </a:ext>
                </a:extLst>
              </p:cNvPr>
              <p:cNvGrpSpPr/>
              <p:nvPr/>
            </p:nvGrpSpPr>
            <p:grpSpPr>
              <a:xfrm>
                <a:off x="178154288" y="622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539" name="Group 538">
                  <a:extLst>
                    <a:ext uri="{FF2B5EF4-FFF2-40B4-BE49-F238E27FC236}">
                      <a16:creationId xmlns:a16="http://schemas.microsoft.com/office/drawing/2014/main" id="{0DB14052-4F15-41EE-93F1-B2F3F5A6342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548" name="Group 547">
                    <a:extLst>
                      <a:ext uri="{FF2B5EF4-FFF2-40B4-BE49-F238E27FC236}">
                        <a16:creationId xmlns:a16="http://schemas.microsoft.com/office/drawing/2014/main" id="{64CF230D-A24E-4C84-9E0C-FFA9A8D5304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51" name="Rectangle 550">
                      <a:extLst>
                        <a:ext uri="{FF2B5EF4-FFF2-40B4-BE49-F238E27FC236}">
                          <a16:creationId xmlns:a16="http://schemas.microsoft.com/office/drawing/2014/main" id="{E022DA3F-0425-41AE-940F-67E67A888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52" name="Rectangle 551">
                      <a:extLst>
                        <a:ext uri="{FF2B5EF4-FFF2-40B4-BE49-F238E27FC236}">
                          <a16:creationId xmlns:a16="http://schemas.microsoft.com/office/drawing/2014/main" id="{6D8B4838-208D-46CF-8E60-9F3A05E26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53" name="Rectangle 552">
                      <a:extLst>
                        <a:ext uri="{FF2B5EF4-FFF2-40B4-BE49-F238E27FC236}">
                          <a16:creationId xmlns:a16="http://schemas.microsoft.com/office/drawing/2014/main" id="{1A34D98A-9B2B-4831-B3FB-4F5FB9AD9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54" name="Rectangle 553">
                      <a:extLst>
                        <a:ext uri="{FF2B5EF4-FFF2-40B4-BE49-F238E27FC236}">
                          <a16:creationId xmlns:a16="http://schemas.microsoft.com/office/drawing/2014/main" id="{B68FA335-95A7-499E-9C4C-E4839D039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49" name="Flowchart: Off-page Connector 548">
                    <a:extLst>
                      <a:ext uri="{FF2B5EF4-FFF2-40B4-BE49-F238E27FC236}">
                        <a16:creationId xmlns:a16="http://schemas.microsoft.com/office/drawing/2014/main" id="{EA9D5347-EE6A-462A-BD19-2128B8DC7F8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50" name="Picture 549">
                    <a:extLst>
                      <a:ext uri="{FF2B5EF4-FFF2-40B4-BE49-F238E27FC236}">
                        <a16:creationId xmlns:a16="http://schemas.microsoft.com/office/drawing/2014/main" id="{6FA07127-43F9-4517-8402-1D7E4E3BFE6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40" name="Group 539">
                  <a:extLst>
                    <a:ext uri="{FF2B5EF4-FFF2-40B4-BE49-F238E27FC236}">
                      <a16:creationId xmlns:a16="http://schemas.microsoft.com/office/drawing/2014/main" id="{F6F6F0E8-7614-46A4-A1E4-ACA7DD493F8D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41" name="Group 540">
                    <a:extLst>
                      <a:ext uri="{FF2B5EF4-FFF2-40B4-BE49-F238E27FC236}">
                        <a16:creationId xmlns:a16="http://schemas.microsoft.com/office/drawing/2014/main" id="{B8DC154A-DF42-4C9D-BF0F-903E865FC1F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44" name="Rectangle 543">
                      <a:extLst>
                        <a:ext uri="{FF2B5EF4-FFF2-40B4-BE49-F238E27FC236}">
                          <a16:creationId xmlns:a16="http://schemas.microsoft.com/office/drawing/2014/main" id="{F7C9ED57-AFEB-4B4A-B89D-CFACBC4B7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45" name="Rectangle 544">
                      <a:extLst>
                        <a:ext uri="{FF2B5EF4-FFF2-40B4-BE49-F238E27FC236}">
                          <a16:creationId xmlns:a16="http://schemas.microsoft.com/office/drawing/2014/main" id="{83079606-486A-4296-BAF5-5AAD1CA78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46" name="Rectangle 545">
                      <a:extLst>
                        <a:ext uri="{FF2B5EF4-FFF2-40B4-BE49-F238E27FC236}">
                          <a16:creationId xmlns:a16="http://schemas.microsoft.com/office/drawing/2014/main" id="{2A0C5709-BEE5-41B1-990A-1567C4BDE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47" name="Rectangle 546">
                      <a:extLst>
                        <a:ext uri="{FF2B5EF4-FFF2-40B4-BE49-F238E27FC236}">
                          <a16:creationId xmlns:a16="http://schemas.microsoft.com/office/drawing/2014/main" id="{1832BA0C-F76A-47E2-A0A5-2A17C308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42" name="Flowchart: Off-page Connector 541">
                    <a:extLst>
                      <a:ext uri="{FF2B5EF4-FFF2-40B4-BE49-F238E27FC236}">
                        <a16:creationId xmlns:a16="http://schemas.microsoft.com/office/drawing/2014/main" id="{C1DD54D1-5938-4F0B-8C76-8F567836A92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43" name="Picture 542">
                    <a:extLst>
                      <a:ext uri="{FF2B5EF4-FFF2-40B4-BE49-F238E27FC236}">
                        <a16:creationId xmlns:a16="http://schemas.microsoft.com/office/drawing/2014/main" id="{EB0041DF-5429-4D56-BB8B-93CF7E431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A62C9AEF-4888-4E7C-9ED8-F20B99837745}"/>
                  </a:ext>
                </a:extLst>
              </p:cNvPr>
              <p:cNvGrpSpPr/>
              <p:nvPr/>
            </p:nvGrpSpPr>
            <p:grpSpPr>
              <a:xfrm>
                <a:off x="159724709" y="3601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24AC3BDE-1F59-4C17-8D78-7D63FC272AC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565" name="Group 564">
                    <a:extLst>
                      <a:ext uri="{FF2B5EF4-FFF2-40B4-BE49-F238E27FC236}">
                        <a16:creationId xmlns:a16="http://schemas.microsoft.com/office/drawing/2014/main" id="{9CEB0DCF-F12C-42F1-8C84-F6D5DFCD925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1755D20D-551A-411A-A70A-923E139BD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69" name="Rectangle 568">
                      <a:extLst>
                        <a:ext uri="{FF2B5EF4-FFF2-40B4-BE49-F238E27FC236}">
                          <a16:creationId xmlns:a16="http://schemas.microsoft.com/office/drawing/2014/main" id="{1F8D890E-9110-4CC9-BDAA-B2F6D44DC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570" name="Rectangle 569">
                      <a:extLst>
                        <a:ext uri="{FF2B5EF4-FFF2-40B4-BE49-F238E27FC236}">
                          <a16:creationId xmlns:a16="http://schemas.microsoft.com/office/drawing/2014/main" id="{8F54A4A7-1327-4022-AB8E-CE50FD77F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71" name="Rectangle 570">
                      <a:extLst>
                        <a:ext uri="{FF2B5EF4-FFF2-40B4-BE49-F238E27FC236}">
                          <a16:creationId xmlns:a16="http://schemas.microsoft.com/office/drawing/2014/main" id="{86EADCD8-425A-4C8A-B6F6-3290C6FBA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66" name="Flowchart: Off-page Connector 565">
                    <a:extLst>
                      <a:ext uri="{FF2B5EF4-FFF2-40B4-BE49-F238E27FC236}">
                        <a16:creationId xmlns:a16="http://schemas.microsoft.com/office/drawing/2014/main" id="{F8287B26-563D-49F7-99A1-A8A6CD190E0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67" name="Picture 566">
                    <a:extLst>
                      <a:ext uri="{FF2B5EF4-FFF2-40B4-BE49-F238E27FC236}">
                        <a16:creationId xmlns:a16="http://schemas.microsoft.com/office/drawing/2014/main" id="{B10D7C41-CEA3-422C-8365-561B3B36B7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A1574054-00CA-4F8C-AE19-F13ACA6BCCB6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58" name="Group 557">
                    <a:extLst>
                      <a:ext uri="{FF2B5EF4-FFF2-40B4-BE49-F238E27FC236}">
                        <a16:creationId xmlns:a16="http://schemas.microsoft.com/office/drawing/2014/main" id="{1E5929BA-6026-4AF8-8EB5-E067D47CD52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61" name="Rectangle 560">
                      <a:extLst>
                        <a:ext uri="{FF2B5EF4-FFF2-40B4-BE49-F238E27FC236}">
                          <a16:creationId xmlns:a16="http://schemas.microsoft.com/office/drawing/2014/main" id="{9E6AC680-197B-4FB5-ABF8-85304A50F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62" name="Rectangle 561">
                      <a:extLst>
                        <a:ext uri="{FF2B5EF4-FFF2-40B4-BE49-F238E27FC236}">
                          <a16:creationId xmlns:a16="http://schemas.microsoft.com/office/drawing/2014/main" id="{6A1D95FA-64B4-4A39-B487-F876B9791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63" name="Rectangle 562">
                      <a:extLst>
                        <a:ext uri="{FF2B5EF4-FFF2-40B4-BE49-F238E27FC236}">
                          <a16:creationId xmlns:a16="http://schemas.microsoft.com/office/drawing/2014/main" id="{FAAB10CB-7903-420F-B4B7-FD4FE0701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64" name="Rectangle 563">
                      <a:extLst>
                        <a:ext uri="{FF2B5EF4-FFF2-40B4-BE49-F238E27FC236}">
                          <a16:creationId xmlns:a16="http://schemas.microsoft.com/office/drawing/2014/main" id="{0DDD2CEA-7FDB-4BC2-8D8D-253DF19E6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59" name="Flowchart: Off-page Connector 558">
                    <a:extLst>
                      <a:ext uri="{FF2B5EF4-FFF2-40B4-BE49-F238E27FC236}">
                        <a16:creationId xmlns:a16="http://schemas.microsoft.com/office/drawing/2014/main" id="{867C4DDC-22B7-4290-B3B6-67CA7C5779A8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60" name="Picture 559">
                    <a:extLst>
                      <a:ext uri="{FF2B5EF4-FFF2-40B4-BE49-F238E27FC236}">
                        <a16:creationId xmlns:a16="http://schemas.microsoft.com/office/drawing/2014/main" id="{1B67975A-BA59-463A-9AEF-E94399570B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72" name="Group 571">
                <a:extLst>
                  <a:ext uri="{FF2B5EF4-FFF2-40B4-BE49-F238E27FC236}">
                    <a16:creationId xmlns:a16="http://schemas.microsoft.com/office/drawing/2014/main" id="{CA70BD35-DFB3-422D-B9D2-A9EB984D7711}"/>
                  </a:ext>
                </a:extLst>
              </p:cNvPr>
              <p:cNvGrpSpPr/>
              <p:nvPr/>
            </p:nvGrpSpPr>
            <p:grpSpPr>
              <a:xfrm>
                <a:off x="165866561" y="622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E4F57C43-0FA3-48DD-A0C1-77F21D8DA984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582" name="Group 581">
                    <a:extLst>
                      <a:ext uri="{FF2B5EF4-FFF2-40B4-BE49-F238E27FC236}">
                        <a16:creationId xmlns:a16="http://schemas.microsoft.com/office/drawing/2014/main" id="{05138F01-1706-4E13-8186-F13E22B6B70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585" name="Rectangle 584">
                      <a:extLst>
                        <a:ext uri="{FF2B5EF4-FFF2-40B4-BE49-F238E27FC236}">
                          <a16:creationId xmlns:a16="http://schemas.microsoft.com/office/drawing/2014/main" id="{816B4107-92B7-4978-91D2-01327EE2B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86" name="Rectangle 585">
                      <a:extLst>
                        <a:ext uri="{FF2B5EF4-FFF2-40B4-BE49-F238E27FC236}">
                          <a16:creationId xmlns:a16="http://schemas.microsoft.com/office/drawing/2014/main" id="{F664D3F4-D2B7-434C-ACF4-FEDD7F0EF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587" name="Rectangle 586">
                      <a:extLst>
                        <a:ext uri="{FF2B5EF4-FFF2-40B4-BE49-F238E27FC236}">
                          <a16:creationId xmlns:a16="http://schemas.microsoft.com/office/drawing/2014/main" id="{13F50762-3008-4116-A987-4C205ECA9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88" name="Rectangle 587">
                      <a:extLst>
                        <a:ext uri="{FF2B5EF4-FFF2-40B4-BE49-F238E27FC236}">
                          <a16:creationId xmlns:a16="http://schemas.microsoft.com/office/drawing/2014/main" id="{E64F117B-3E32-44B2-807F-393E342D9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83" name="Flowchart: Off-page Connector 582">
                    <a:extLst>
                      <a:ext uri="{FF2B5EF4-FFF2-40B4-BE49-F238E27FC236}">
                        <a16:creationId xmlns:a16="http://schemas.microsoft.com/office/drawing/2014/main" id="{D5DB6EE7-6884-451B-842A-1074BDA57E4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84" name="Picture 583">
                    <a:extLst>
                      <a:ext uri="{FF2B5EF4-FFF2-40B4-BE49-F238E27FC236}">
                        <a16:creationId xmlns:a16="http://schemas.microsoft.com/office/drawing/2014/main" id="{9C52B714-9989-43EF-AC16-B94E4C230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CDCB6633-149D-4776-9F5A-F78A02BF25C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575" name="Group 574">
                    <a:extLst>
                      <a:ext uri="{FF2B5EF4-FFF2-40B4-BE49-F238E27FC236}">
                        <a16:creationId xmlns:a16="http://schemas.microsoft.com/office/drawing/2014/main" id="{6523D0A2-0A3E-4CD3-9F02-5B4B13998F9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578" name="Rectangle 577">
                      <a:extLst>
                        <a:ext uri="{FF2B5EF4-FFF2-40B4-BE49-F238E27FC236}">
                          <a16:creationId xmlns:a16="http://schemas.microsoft.com/office/drawing/2014/main" id="{E2449E00-BADD-460F-BB85-6EDA3944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79" name="Rectangle 578">
                      <a:extLst>
                        <a:ext uri="{FF2B5EF4-FFF2-40B4-BE49-F238E27FC236}">
                          <a16:creationId xmlns:a16="http://schemas.microsoft.com/office/drawing/2014/main" id="{C93D322F-E2CE-4F4B-8140-B28F3E8B6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80" name="Rectangle 579">
                      <a:extLst>
                        <a:ext uri="{FF2B5EF4-FFF2-40B4-BE49-F238E27FC236}">
                          <a16:creationId xmlns:a16="http://schemas.microsoft.com/office/drawing/2014/main" id="{AAA678BF-8DE4-409E-A437-A3BE721B87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581" name="Rectangle 580">
                      <a:extLst>
                        <a:ext uri="{FF2B5EF4-FFF2-40B4-BE49-F238E27FC236}">
                          <a16:creationId xmlns:a16="http://schemas.microsoft.com/office/drawing/2014/main" id="{D68F7D7A-31B2-431E-8B14-D43538B44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576" name="Flowchart: Off-page Connector 575">
                    <a:extLst>
                      <a:ext uri="{FF2B5EF4-FFF2-40B4-BE49-F238E27FC236}">
                        <a16:creationId xmlns:a16="http://schemas.microsoft.com/office/drawing/2014/main" id="{D7C2A481-8C5A-42BA-967A-D26D46A9D32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577" name="Picture 576">
                    <a:extLst>
                      <a:ext uri="{FF2B5EF4-FFF2-40B4-BE49-F238E27FC236}">
                        <a16:creationId xmlns:a16="http://schemas.microsoft.com/office/drawing/2014/main" id="{69BDB240-5869-45E9-977B-9E86065DD7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41678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-1.02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 L 1.04167E-6 -2.0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7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5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6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59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16.12083 -4.44444E-6 " pathEditMode="relative" rAng="0" ptsTypes="AA">
                                      <p:cBhvr>
                                        <p:cTn id="106" dur="126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8" grpId="0" animBg="1"/>
      <p:bldP spid="18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Widescreen</PresentationFormat>
  <Paragraphs>205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SemiBold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2020-11-14T14:49:51Z</dcterms:created>
  <dcterms:modified xsi:type="dcterms:W3CDTF">2020-11-21T11:44:29Z</dcterms:modified>
</cp:coreProperties>
</file>